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7" r:id="rId2"/>
    <p:sldMasterId id="2147483653" r:id="rId3"/>
  </p:sldMasterIdLst>
  <p:notesMasterIdLst>
    <p:notesMasterId r:id="rId5"/>
  </p:notesMasterIdLst>
  <p:handoutMasterIdLst>
    <p:handoutMasterId r:id="rId6"/>
  </p:handoutMasterIdLst>
  <p:sldIdLst>
    <p:sldId id="286" r:id="rId4"/>
  </p:sldIdLst>
  <p:sldSz cx="30279975" cy="42808525"/>
  <p:notesSz cx="29459238" cy="41986200"/>
  <p:defaultTextStyle>
    <a:defPPr>
      <a:defRPr lang="en-US"/>
    </a:defPPr>
    <a:lvl1pPr algn="l" defTabSz="4387850" rtl="0" fontAlgn="base">
      <a:spcBef>
        <a:spcPct val="0"/>
      </a:spcBef>
      <a:spcAft>
        <a:spcPct val="0"/>
      </a:spcAft>
      <a:defRPr sz="8200" kern="1200">
        <a:solidFill>
          <a:schemeClr val="tx1"/>
        </a:solidFill>
        <a:latin typeface="Arial" charset="0"/>
        <a:ea typeface="+mn-ea"/>
        <a:cs typeface="+mn-cs"/>
      </a:defRPr>
    </a:lvl1pPr>
    <a:lvl2pPr marL="2193925" indent="-1736725" algn="l" defTabSz="4387850" rtl="0" fontAlgn="base">
      <a:spcBef>
        <a:spcPct val="0"/>
      </a:spcBef>
      <a:spcAft>
        <a:spcPct val="0"/>
      </a:spcAft>
      <a:defRPr sz="8200" kern="1200">
        <a:solidFill>
          <a:schemeClr val="tx1"/>
        </a:solidFill>
        <a:latin typeface="Arial" charset="0"/>
        <a:ea typeface="+mn-ea"/>
        <a:cs typeface="+mn-cs"/>
      </a:defRPr>
    </a:lvl2pPr>
    <a:lvl3pPr marL="4387850" indent="-3473450" algn="l" defTabSz="4387850" rtl="0" fontAlgn="base">
      <a:spcBef>
        <a:spcPct val="0"/>
      </a:spcBef>
      <a:spcAft>
        <a:spcPct val="0"/>
      </a:spcAft>
      <a:defRPr sz="8200" kern="1200">
        <a:solidFill>
          <a:schemeClr val="tx1"/>
        </a:solidFill>
        <a:latin typeface="Arial" charset="0"/>
        <a:ea typeface="+mn-ea"/>
        <a:cs typeface="+mn-cs"/>
      </a:defRPr>
    </a:lvl3pPr>
    <a:lvl4pPr marL="6581775" indent="-5210175" algn="l" defTabSz="4387850" rtl="0" fontAlgn="base">
      <a:spcBef>
        <a:spcPct val="0"/>
      </a:spcBef>
      <a:spcAft>
        <a:spcPct val="0"/>
      </a:spcAft>
      <a:defRPr sz="8200" kern="1200">
        <a:solidFill>
          <a:schemeClr val="tx1"/>
        </a:solidFill>
        <a:latin typeface="Arial" charset="0"/>
        <a:ea typeface="+mn-ea"/>
        <a:cs typeface="+mn-cs"/>
      </a:defRPr>
    </a:lvl4pPr>
    <a:lvl5pPr marL="8777288" indent="-6948488" algn="l" defTabSz="4387850" rtl="0" fontAlgn="base">
      <a:spcBef>
        <a:spcPct val="0"/>
      </a:spcBef>
      <a:spcAft>
        <a:spcPct val="0"/>
      </a:spcAft>
      <a:defRPr sz="8200" kern="1200">
        <a:solidFill>
          <a:schemeClr val="tx1"/>
        </a:solidFill>
        <a:latin typeface="Arial" charset="0"/>
        <a:ea typeface="+mn-ea"/>
        <a:cs typeface="+mn-cs"/>
      </a:defRPr>
    </a:lvl5pPr>
    <a:lvl6pPr marL="2286000" algn="l" defTabSz="914400" rtl="0" eaLnBrk="1" latinLnBrk="0" hangingPunct="1">
      <a:defRPr sz="8200" kern="1200">
        <a:solidFill>
          <a:schemeClr val="tx1"/>
        </a:solidFill>
        <a:latin typeface="Arial" charset="0"/>
        <a:ea typeface="+mn-ea"/>
        <a:cs typeface="+mn-cs"/>
      </a:defRPr>
    </a:lvl6pPr>
    <a:lvl7pPr marL="2743200" algn="l" defTabSz="914400" rtl="0" eaLnBrk="1" latinLnBrk="0" hangingPunct="1">
      <a:defRPr sz="8200" kern="1200">
        <a:solidFill>
          <a:schemeClr val="tx1"/>
        </a:solidFill>
        <a:latin typeface="Arial" charset="0"/>
        <a:ea typeface="+mn-ea"/>
        <a:cs typeface="+mn-cs"/>
      </a:defRPr>
    </a:lvl7pPr>
    <a:lvl8pPr marL="3200400" algn="l" defTabSz="914400" rtl="0" eaLnBrk="1" latinLnBrk="0" hangingPunct="1">
      <a:defRPr sz="8200" kern="1200">
        <a:solidFill>
          <a:schemeClr val="tx1"/>
        </a:solidFill>
        <a:latin typeface="Arial" charset="0"/>
        <a:ea typeface="+mn-ea"/>
        <a:cs typeface="+mn-cs"/>
      </a:defRPr>
    </a:lvl8pPr>
    <a:lvl9pPr marL="3657600" algn="l" defTabSz="914400" rtl="0" eaLnBrk="1" latinLnBrk="0" hangingPunct="1">
      <a:defRPr sz="82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579">
          <p15:clr>
            <a:srgbClr val="A4A3A4"/>
          </p15:clr>
        </p15:guide>
        <p15:guide id="2" orient="horz" pos="375">
          <p15:clr>
            <a:srgbClr val="A4A3A4"/>
          </p15:clr>
        </p15:guide>
        <p15:guide id="3" orient="horz" pos="25639">
          <p15:clr>
            <a:srgbClr val="A4A3A4"/>
          </p15:clr>
        </p15:guide>
        <p15:guide id="4" orient="horz">
          <p15:clr>
            <a:srgbClr val="A4A3A4"/>
          </p15:clr>
        </p15:guide>
        <p15:guide id="5" orient="horz" pos="17678">
          <p15:clr>
            <a:srgbClr val="A4A3A4"/>
          </p15:clr>
        </p15:guide>
        <p15:guide id="6" orient="horz" pos="21879">
          <p15:clr>
            <a:srgbClr val="A4A3A4"/>
          </p15:clr>
        </p15:guide>
        <p15:guide id="7" pos="407">
          <p15:clr>
            <a:srgbClr val="A4A3A4"/>
          </p15:clr>
        </p15:guide>
        <p15:guide id="8" pos="18687">
          <p15:clr>
            <a:srgbClr val="A4A3A4"/>
          </p15:clr>
        </p15:guide>
        <p15:guide id="9" pos="9261">
          <p15:clr>
            <a:srgbClr val="A4A3A4"/>
          </p15:clr>
        </p15:guide>
        <p15:guide id="10" pos="4777">
          <p15:clr>
            <a:srgbClr val="A4A3A4"/>
          </p15:clr>
        </p15:guide>
        <p15:guide id="11" pos="9851">
          <p15:clr>
            <a:srgbClr val="A4A3A4"/>
          </p15:clr>
        </p15:guide>
        <p15:guide id="12" pos="14316">
          <p15:clr>
            <a:srgbClr val="A4A3A4"/>
          </p15:clr>
        </p15:guide>
        <p15:guide id="13" pos="4140">
          <p15:clr>
            <a:srgbClr val="A4A3A4"/>
          </p15:clr>
        </p15:guide>
        <p15:guide id="14" pos="16903">
          <p15:clr>
            <a:srgbClr val="A4A3A4"/>
          </p15:clr>
        </p15:guide>
      </p15:sldGuideLst>
    </p:ext>
    <p:ext uri="{2D200454-40CA-4A62-9FC3-DE9A4176ACB9}">
      <p15:notesGuideLst xmlns:p15="http://schemas.microsoft.com/office/powerpoint/2012/main">
        <p15:guide id="1" orient="horz" pos="13224">
          <p15:clr>
            <a:srgbClr val="A4A3A4"/>
          </p15:clr>
        </p15:guide>
        <p15:guide id="2" pos="9279">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 lastIdx="2" clrIdx="0"/>
  <p:cmAuthor id="1" name="PosterPresentations.com - 510.649.3001" initials=""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9FF"/>
    <a:srgbClr val="C29AFE"/>
    <a:srgbClr val="6D009D"/>
    <a:srgbClr val="3D0058"/>
    <a:srgbClr val="660066"/>
    <a:srgbClr val="F5EBFF"/>
    <a:srgbClr val="00004C"/>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0658" autoAdjust="0"/>
    <p:restoredTop sz="94732" autoAdjust="0"/>
  </p:normalViewPr>
  <p:slideViewPr>
    <p:cSldViewPr snapToGrid="0" snapToObjects="1">
      <p:cViewPr>
        <p:scale>
          <a:sx n="50" d="100"/>
          <a:sy n="50" d="100"/>
        </p:scale>
        <p:origin x="-228" y="42"/>
      </p:cViewPr>
      <p:guideLst>
        <p:guide orient="horz" pos="4579"/>
        <p:guide orient="horz" pos="375"/>
        <p:guide orient="horz" pos="25639"/>
        <p:guide orient="horz"/>
        <p:guide orient="horz" pos="17678"/>
        <p:guide orient="horz" pos="21879"/>
        <p:guide pos="407"/>
        <p:guide pos="18687"/>
        <p:guide pos="9261"/>
        <p:guide pos="4777"/>
        <p:guide pos="9851"/>
        <p:guide pos="14316"/>
        <p:guide pos="4140"/>
        <p:guide pos="1690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3" d="100"/>
          <a:sy n="83" d="100"/>
        </p:scale>
        <p:origin x="-2730" y="-84"/>
      </p:cViewPr>
      <p:guideLst>
        <p:guide orient="horz" pos="13224"/>
        <p:guide pos="927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commentAuthors" Target="commentAuthor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12765670" cy="2099310"/>
          </a:xfrm>
          <a:prstGeom prst="rect">
            <a:avLst/>
          </a:prstGeom>
        </p:spPr>
        <p:txBody>
          <a:bodyPr vert="horz" lIns="408252" tIns="204126" rIns="408252" bIns="204126" rtlCol="0"/>
          <a:lstStyle>
            <a:lvl1pPr algn="l" defTabSz="19595122" fontAlgn="auto">
              <a:spcBef>
                <a:spcPts val="0"/>
              </a:spcBef>
              <a:spcAft>
                <a:spcPts val="0"/>
              </a:spcAft>
              <a:defRPr sz="5400">
                <a:latin typeface="+mn-lt"/>
              </a:defRPr>
            </a:lvl1pPr>
          </a:lstStyle>
          <a:p>
            <a:pPr>
              <a:defRPr/>
            </a:pPr>
            <a:endParaRPr lang="en-US"/>
          </a:p>
        </p:txBody>
      </p:sp>
      <p:sp>
        <p:nvSpPr>
          <p:cNvPr id="3" name="Date Placeholder 2"/>
          <p:cNvSpPr>
            <a:spLocks noGrp="1"/>
          </p:cNvSpPr>
          <p:nvPr>
            <p:ph type="dt" sz="quarter" idx="1"/>
          </p:nvPr>
        </p:nvSpPr>
        <p:spPr>
          <a:xfrm>
            <a:off x="16686751" y="0"/>
            <a:ext cx="12765670" cy="2099310"/>
          </a:xfrm>
          <a:prstGeom prst="rect">
            <a:avLst/>
          </a:prstGeom>
        </p:spPr>
        <p:txBody>
          <a:bodyPr vert="horz" lIns="408252" tIns="204126" rIns="408252" bIns="204126" rtlCol="0"/>
          <a:lstStyle>
            <a:lvl1pPr algn="r" defTabSz="19595122" fontAlgn="auto">
              <a:spcBef>
                <a:spcPts val="0"/>
              </a:spcBef>
              <a:spcAft>
                <a:spcPts val="0"/>
              </a:spcAft>
              <a:defRPr sz="5400">
                <a:latin typeface="+mn-lt"/>
              </a:defRPr>
            </a:lvl1pPr>
          </a:lstStyle>
          <a:p>
            <a:pPr>
              <a:defRPr/>
            </a:pPr>
            <a:fld id="{1B4E47C7-8999-44C7-B3E7-8EE9874468B1}" type="datetimeFigureOut">
              <a:rPr lang="en-US"/>
              <a:pPr>
                <a:defRPr/>
              </a:pPr>
              <a:t>9/17/2019</a:t>
            </a:fld>
            <a:endParaRPr lang="en-US"/>
          </a:p>
        </p:txBody>
      </p:sp>
      <p:sp>
        <p:nvSpPr>
          <p:cNvPr id="4" name="Footer Placeholder 3"/>
          <p:cNvSpPr>
            <a:spLocks noGrp="1"/>
          </p:cNvSpPr>
          <p:nvPr>
            <p:ph type="ftr" sz="quarter" idx="2"/>
          </p:nvPr>
        </p:nvSpPr>
        <p:spPr>
          <a:xfrm>
            <a:off x="0" y="39879603"/>
            <a:ext cx="12765670" cy="2099310"/>
          </a:xfrm>
          <a:prstGeom prst="rect">
            <a:avLst/>
          </a:prstGeom>
        </p:spPr>
        <p:txBody>
          <a:bodyPr vert="horz" lIns="408252" tIns="204126" rIns="408252" bIns="204126" rtlCol="0" anchor="b"/>
          <a:lstStyle>
            <a:lvl1pPr algn="l" defTabSz="19595122" fontAlgn="auto">
              <a:spcBef>
                <a:spcPts val="0"/>
              </a:spcBef>
              <a:spcAft>
                <a:spcPts val="0"/>
              </a:spcAft>
              <a:defRPr sz="5400">
                <a:latin typeface="+mn-lt"/>
              </a:defRPr>
            </a:lvl1pPr>
          </a:lstStyle>
          <a:p>
            <a:pPr>
              <a:defRPr/>
            </a:pPr>
            <a:endParaRPr lang="en-US"/>
          </a:p>
        </p:txBody>
      </p:sp>
      <p:sp>
        <p:nvSpPr>
          <p:cNvPr id="5" name="Slide Number Placeholder 4"/>
          <p:cNvSpPr>
            <a:spLocks noGrp="1"/>
          </p:cNvSpPr>
          <p:nvPr>
            <p:ph type="sldNum" sz="quarter" idx="3"/>
          </p:nvPr>
        </p:nvSpPr>
        <p:spPr>
          <a:xfrm>
            <a:off x="16686751" y="39879603"/>
            <a:ext cx="12765670" cy="2099310"/>
          </a:xfrm>
          <a:prstGeom prst="rect">
            <a:avLst/>
          </a:prstGeom>
        </p:spPr>
        <p:txBody>
          <a:bodyPr vert="horz" lIns="408252" tIns="204126" rIns="408252" bIns="204126" rtlCol="0" anchor="b"/>
          <a:lstStyle>
            <a:lvl1pPr algn="r" defTabSz="19595122" fontAlgn="auto">
              <a:spcBef>
                <a:spcPts val="0"/>
              </a:spcBef>
              <a:spcAft>
                <a:spcPts val="0"/>
              </a:spcAft>
              <a:defRPr sz="5400">
                <a:latin typeface="+mn-lt"/>
              </a:defRPr>
            </a:lvl1pPr>
          </a:lstStyle>
          <a:p>
            <a:pPr>
              <a:defRPr/>
            </a:pPr>
            <a:fld id="{1944545A-E331-4E0F-AB05-7D967FB73539}" type="slidenum">
              <a:rPr lang="en-US"/>
              <a:pPr>
                <a:defRPr/>
              </a:pPr>
              <a:t>‹#›</a:t>
            </a:fld>
            <a:endParaRPr lang="en-US"/>
          </a:p>
        </p:txBody>
      </p:sp>
    </p:spTree>
    <p:extLst>
      <p:ext uri="{BB962C8B-B14F-4D97-AF65-F5344CB8AC3E}">
        <p14:creationId xmlns:p14="http://schemas.microsoft.com/office/powerpoint/2010/main" val="28911266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12765670" cy="2099310"/>
          </a:xfrm>
          <a:prstGeom prst="rect">
            <a:avLst/>
          </a:prstGeom>
        </p:spPr>
        <p:txBody>
          <a:bodyPr vert="horz" lIns="408252" tIns="204126" rIns="408252" bIns="204126" rtlCol="0"/>
          <a:lstStyle>
            <a:lvl1pPr algn="l" defTabSz="19595122" fontAlgn="auto">
              <a:spcBef>
                <a:spcPts val="0"/>
              </a:spcBef>
              <a:spcAft>
                <a:spcPts val="0"/>
              </a:spcAft>
              <a:defRPr sz="5400">
                <a:latin typeface="+mn-lt"/>
              </a:defRPr>
            </a:lvl1pPr>
          </a:lstStyle>
          <a:p>
            <a:pPr>
              <a:defRPr/>
            </a:pPr>
            <a:endParaRPr lang="en-US"/>
          </a:p>
        </p:txBody>
      </p:sp>
      <p:sp>
        <p:nvSpPr>
          <p:cNvPr id="3" name="Date Placeholder 2"/>
          <p:cNvSpPr>
            <a:spLocks noGrp="1"/>
          </p:cNvSpPr>
          <p:nvPr>
            <p:ph type="dt" idx="1"/>
          </p:nvPr>
        </p:nvSpPr>
        <p:spPr>
          <a:xfrm>
            <a:off x="16686751" y="0"/>
            <a:ext cx="12765670" cy="2099310"/>
          </a:xfrm>
          <a:prstGeom prst="rect">
            <a:avLst/>
          </a:prstGeom>
        </p:spPr>
        <p:txBody>
          <a:bodyPr vert="horz" lIns="408252" tIns="204126" rIns="408252" bIns="204126" rtlCol="0"/>
          <a:lstStyle>
            <a:lvl1pPr algn="r" defTabSz="19595122" fontAlgn="auto">
              <a:spcBef>
                <a:spcPts val="0"/>
              </a:spcBef>
              <a:spcAft>
                <a:spcPts val="0"/>
              </a:spcAft>
              <a:defRPr sz="5400">
                <a:latin typeface="+mn-lt"/>
              </a:defRPr>
            </a:lvl1pPr>
          </a:lstStyle>
          <a:p>
            <a:pPr>
              <a:defRPr/>
            </a:pPr>
            <a:fld id="{8D0D4219-A5CD-4C3F-A1DA-EB669314680E}" type="datetimeFigureOut">
              <a:rPr lang="en-US"/>
              <a:pPr>
                <a:defRPr/>
              </a:pPr>
              <a:t>9/17/2019</a:t>
            </a:fld>
            <a:endParaRPr lang="en-US" dirty="0"/>
          </a:p>
        </p:txBody>
      </p:sp>
      <p:sp>
        <p:nvSpPr>
          <p:cNvPr id="4" name="Slide Image Placeholder 3"/>
          <p:cNvSpPr>
            <a:spLocks noGrp="1" noRot="1" noChangeAspect="1"/>
          </p:cNvSpPr>
          <p:nvPr>
            <p:ph type="sldImg" idx="2"/>
          </p:nvPr>
        </p:nvSpPr>
        <p:spPr>
          <a:xfrm>
            <a:off x="9161463" y="3149600"/>
            <a:ext cx="11136312" cy="15744825"/>
          </a:xfrm>
          <a:prstGeom prst="rect">
            <a:avLst/>
          </a:prstGeom>
          <a:noFill/>
          <a:ln w="12700">
            <a:solidFill>
              <a:prstClr val="black"/>
            </a:solidFill>
          </a:ln>
        </p:spPr>
        <p:txBody>
          <a:bodyPr vert="horz" lIns="408252" tIns="204126" rIns="408252" bIns="204126" rtlCol="0" anchor="ctr"/>
          <a:lstStyle/>
          <a:p>
            <a:pPr lvl="0"/>
            <a:endParaRPr lang="en-US" noProof="0" dirty="0"/>
          </a:p>
        </p:txBody>
      </p:sp>
      <p:sp>
        <p:nvSpPr>
          <p:cNvPr id="5" name="Notes Placeholder 4"/>
          <p:cNvSpPr>
            <a:spLocks noGrp="1"/>
          </p:cNvSpPr>
          <p:nvPr>
            <p:ph type="body" sz="quarter" idx="3"/>
          </p:nvPr>
        </p:nvSpPr>
        <p:spPr>
          <a:xfrm>
            <a:off x="2945924" y="19943445"/>
            <a:ext cx="23567390" cy="18893790"/>
          </a:xfrm>
          <a:prstGeom prst="rect">
            <a:avLst/>
          </a:prstGeom>
        </p:spPr>
        <p:txBody>
          <a:bodyPr vert="horz" lIns="408252" tIns="204126" rIns="408252" bIns="204126"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39879603"/>
            <a:ext cx="12765670" cy="2099310"/>
          </a:xfrm>
          <a:prstGeom prst="rect">
            <a:avLst/>
          </a:prstGeom>
        </p:spPr>
        <p:txBody>
          <a:bodyPr vert="horz" lIns="408252" tIns="204126" rIns="408252" bIns="204126" rtlCol="0" anchor="b"/>
          <a:lstStyle>
            <a:lvl1pPr algn="l" defTabSz="19595122" fontAlgn="auto">
              <a:spcBef>
                <a:spcPts val="0"/>
              </a:spcBef>
              <a:spcAft>
                <a:spcPts val="0"/>
              </a:spcAft>
              <a:defRPr sz="5400">
                <a:latin typeface="+mn-lt"/>
              </a:defRPr>
            </a:lvl1pPr>
          </a:lstStyle>
          <a:p>
            <a:pPr>
              <a:defRPr/>
            </a:pPr>
            <a:endParaRPr lang="en-US"/>
          </a:p>
        </p:txBody>
      </p:sp>
      <p:sp>
        <p:nvSpPr>
          <p:cNvPr id="7" name="Slide Number Placeholder 6"/>
          <p:cNvSpPr>
            <a:spLocks noGrp="1"/>
          </p:cNvSpPr>
          <p:nvPr>
            <p:ph type="sldNum" sz="quarter" idx="5"/>
          </p:nvPr>
        </p:nvSpPr>
        <p:spPr>
          <a:xfrm>
            <a:off x="16686751" y="39879603"/>
            <a:ext cx="12765670" cy="2099310"/>
          </a:xfrm>
          <a:prstGeom prst="rect">
            <a:avLst/>
          </a:prstGeom>
        </p:spPr>
        <p:txBody>
          <a:bodyPr vert="horz" lIns="408252" tIns="204126" rIns="408252" bIns="204126" rtlCol="0" anchor="b"/>
          <a:lstStyle>
            <a:lvl1pPr algn="r" defTabSz="19595122" fontAlgn="auto">
              <a:spcBef>
                <a:spcPts val="0"/>
              </a:spcBef>
              <a:spcAft>
                <a:spcPts val="0"/>
              </a:spcAft>
              <a:defRPr sz="5400">
                <a:latin typeface="+mn-lt"/>
              </a:defRPr>
            </a:lvl1pPr>
          </a:lstStyle>
          <a:p>
            <a:pPr>
              <a:defRPr/>
            </a:pPr>
            <a:fld id="{86BC3AEC-4851-4C12-AC29-439C8DBDF695}" type="slidenum">
              <a:rPr lang="en-US"/>
              <a:pPr>
                <a:defRPr/>
              </a:pPr>
              <a:t>‹#›</a:t>
            </a:fld>
            <a:endParaRPr lang="en-US" dirty="0"/>
          </a:p>
        </p:txBody>
      </p:sp>
    </p:spTree>
    <p:extLst>
      <p:ext uri="{BB962C8B-B14F-4D97-AF65-F5344CB8AC3E}">
        <p14:creationId xmlns:p14="http://schemas.microsoft.com/office/powerpoint/2010/main" val="3690607881"/>
      </p:ext>
    </p:extLst>
  </p:cSld>
  <p:clrMap bg1="lt1" tx1="dk1" bg2="lt2" tx2="dk2" accent1="accent1" accent2="accent2" accent3="accent3" accent4="accent4" accent5="accent5" accent6="accent6" hlink="hlink" folHlink="folHlink"/>
  <p:notesStyle>
    <a:lvl1pPr algn="l" defTabSz="4387850" rtl="0" eaLnBrk="0" fontAlgn="base" hangingPunct="0">
      <a:spcBef>
        <a:spcPct val="30000"/>
      </a:spcBef>
      <a:spcAft>
        <a:spcPct val="0"/>
      </a:spcAft>
      <a:defRPr sz="5800" kern="1200">
        <a:solidFill>
          <a:schemeClr val="tx1"/>
        </a:solidFill>
        <a:latin typeface="+mn-lt"/>
        <a:ea typeface="+mn-ea"/>
        <a:cs typeface="+mn-cs"/>
      </a:defRPr>
    </a:lvl1pPr>
    <a:lvl2pPr marL="2193925" algn="l" defTabSz="4387850" rtl="0" eaLnBrk="0" fontAlgn="base" hangingPunct="0">
      <a:spcBef>
        <a:spcPct val="30000"/>
      </a:spcBef>
      <a:spcAft>
        <a:spcPct val="0"/>
      </a:spcAft>
      <a:defRPr sz="5800" kern="1200">
        <a:solidFill>
          <a:schemeClr val="tx1"/>
        </a:solidFill>
        <a:latin typeface="+mn-lt"/>
        <a:ea typeface="+mn-ea"/>
        <a:cs typeface="+mn-cs"/>
      </a:defRPr>
    </a:lvl2pPr>
    <a:lvl3pPr marL="4387850" algn="l" defTabSz="4387850" rtl="0" eaLnBrk="0" fontAlgn="base" hangingPunct="0">
      <a:spcBef>
        <a:spcPct val="30000"/>
      </a:spcBef>
      <a:spcAft>
        <a:spcPct val="0"/>
      </a:spcAft>
      <a:defRPr sz="5800" kern="1200">
        <a:solidFill>
          <a:schemeClr val="tx1"/>
        </a:solidFill>
        <a:latin typeface="+mn-lt"/>
        <a:ea typeface="+mn-ea"/>
        <a:cs typeface="+mn-cs"/>
      </a:defRPr>
    </a:lvl3pPr>
    <a:lvl4pPr marL="6581775" algn="l" defTabSz="4387850" rtl="0" eaLnBrk="0" fontAlgn="base" hangingPunct="0">
      <a:spcBef>
        <a:spcPct val="30000"/>
      </a:spcBef>
      <a:spcAft>
        <a:spcPct val="0"/>
      </a:spcAft>
      <a:defRPr sz="5800" kern="1200">
        <a:solidFill>
          <a:schemeClr val="tx1"/>
        </a:solidFill>
        <a:latin typeface="+mn-lt"/>
        <a:ea typeface="+mn-ea"/>
        <a:cs typeface="+mn-cs"/>
      </a:defRPr>
    </a:lvl4pPr>
    <a:lvl5pPr marL="8777288" algn="l" defTabSz="4387850" rtl="0" eaLnBrk="0" fontAlgn="base" hangingPunct="0">
      <a:spcBef>
        <a:spcPct val="30000"/>
      </a:spcBef>
      <a:spcAft>
        <a:spcPct val="0"/>
      </a:spcAft>
      <a:defRPr sz="5800" kern="1200">
        <a:solidFill>
          <a:schemeClr val="tx1"/>
        </a:solidFill>
        <a:latin typeface="+mn-lt"/>
        <a:ea typeface="+mn-ea"/>
        <a:cs typeface="+mn-cs"/>
      </a:defRPr>
    </a:lvl5pPr>
    <a:lvl6pPr marL="10972252" algn="l" defTabSz="4388900" rtl="0" eaLnBrk="1" latinLnBrk="0" hangingPunct="1">
      <a:defRPr sz="5800" kern="1200">
        <a:solidFill>
          <a:schemeClr val="tx1"/>
        </a:solidFill>
        <a:latin typeface="+mn-lt"/>
        <a:ea typeface="+mn-ea"/>
        <a:cs typeface="+mn-cs"/>
      </a:defRPr>
    </a:lvl6pPr>
    <a:lvl7pPr marL="13166703" algn="l" defTabSz="4388900" rtl="0" eaLnBrk="1" latinLnBrk="0" hangingPunct="1">
      <a:defRPr sz="5800" kern="1200">
        <a:solidFill>
          <a:schemeClr val="tx1"/>
        </a:solidFill>
        <a:latin typeface="+mn-lt"/>
        <a:ea typeface="+mn-ea"/>
        <a:cs typeface="+mn-cs"/>
      </a:defRPr>
    </a:lvl7pPr>
    <a:lvl8pPr marL="15361152" algn="l" defTabSz="4388900" rtl="0" eaLnBrk="1" latinLnBrk="0" hangingPunct="1">
      <a:defRPr sz="5800" kern="1200">
        <a:solidFill>
          <a:schemeClr val="tx1"/>
        </a:solidFill>
        <a:latin typeface="+mn-lt"/>
        <a:ea typeface="+mn-ea"/>
        <a:cs typeface="+mn-cs"/>
      </a:defRPr>
    </a:lvl8pPr>
    <a:lvl9pPr marL="17555603" algn="l" defTabSz="4388900" rtl="0" eaLnBrk="1" latinLnBrk="0" hangingPunct="1">
      <a:defRPr sz="5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lide Image Placeholder 1"/>
          <p:cNvSpPr>
            <a:spLocks noGrp="1" noRot="1" noChangeAspect="1"/>
          </p:cNvSpPr>
          <p:nvPr>
            <p:ph type="sldImg"/>
          </p:nvPr>
        </p:nvSpPr>
        <p:spPr bwMode="auto">
          <a:xfrm>
            <a:off x="9161463" y="3149600"/>
            <a:ext cx="11136312" cy="15744825"/>
          </a:xfrm>
          <a:noFill/>
          <a:ln>
            <a:solidFill>
              <a:srgbClr val="000000"/>
            </a:solidFill>
            <a:miter lim="800000"/>
            <a:headEnd/>
            <a:tailEnd/>
          </a:ln>
        </p:spPr>
      </p:sp>
      <p:sp>
        <p:nvSpPr>
          <p:cNvPr id="122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122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19590434" fontAlgn="base">
              <a:spcBef>
                <a:spcPct val="0"/>
              </a:spcBef>
              <a:spcAft>
                <a:spcPct val="0"/>
              </a:spcAft>
              <a:defRPr/>
            </a:pPr>
            <a:fld id="{57746942-38F1-4361-9E37-CBA9CDC0134D}" type="slidenum">
              <a:rPr lang="en-US"/>
              <a:pPr defTabSz="19590434" fontAlgn="base">
                <a:spcBef>
                  <a:spcPct val="0"/>
                </a:spcBef>
                <a:spcAft>
                  <a:spcPct val="0"/>
                </a:spcAft>
                <a:defRPr/>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rait - 2 Columns">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46113" y="8039826"/>
            <a:ext cx="14055724" cy="846363"/>
          </a:xfrm>
          <a:prstGeom prst="rect">
            <a:avLst/>
          </a:prstGeom>
        </p:spPr>
        <p:txBody>
          <a:bodyPr wrap="square" lIns="228589" tIns="228589" rIns="228589" bIns="228589">
            <a:spAutoFit/>
          </a:bodyPr>
          <a:lstStyle>
            <a:lvl1pPr marL="0" indent="0">
              <a:buNone/>
              <a:defRPr sz="250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6" name="Text Placeholder 5"/>
          <p:cNvSpPr>
            <a:spLocks noGrp="1"/>
          </p:cNvSpPr>
          <p:nvPr>
            <p:ph type="body" sz="quarter" idx="11" hasCustomPrompt="1"/>
          </p:nvPr>
        </p:nvSpPr>
        <p:spPr>
          <a:xfrm>
            <a:off x="652404" y="7276050"/>
            <a:ext cx="14049433"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Sub-Title</a:t>
            </a:r>
          </a:p>
        </p:txBody>
      </p:sp>
      <p:sp>
        <p:nvSpPr>
          <p:cNvPr id="111" name="Text Placeholder 5"/>
          <p:cNvSpPr>
            <a:spLocks noGrp="1"/>
          </p:cNvSpPr>
          <p:nvPr>
            <p:ph type="body" sz="quarter" idx="95"/>
          </p:nvPr>
        </p:nvSpPr>
        <p:spPr>
          <a:xfrm>
            <a:off x="3125959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03" name="Text Placeholder 3"/>
          <p:cNvSpPr>
            <a:spLocks noGrp="1"/>
          </p:cNvSpPr>
          <p:nvPr>
            <p:ph type="body" sz="quarter" idx="107"/>
          </p:nvPr>
        </p:nvSpPr>
        <p:spPr>
          <a:xfrm>
            <a:off x="3125959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51" name="Text Placeholder 3"/>
          <p:cNvSpPr>
            <a:spLocks noGrp="1"/>
          </p:cNvSpPr>
          <p:nvPr>
            <p:ph type="body" sz="quarter" idx="116"/>
          </p:nvPr>
        </p:nvSpPr>
        <p:spPr>
          <a:xfrm>
            <a:off x="3125959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52" name="Text Placeholder 3"/>
          <p:cNvSpPr>
            <a:spLocks noGrp="1"/>
          </p:cNvSpPr>
          <p:nvPr>
            <p:ph type="body" sz="quarter" idx="117"/>
          </p:nvPr>
        </p:nvSpPr>
        <p:spPr>
          <a:xfrm>
            <a:off x="3125959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53" name="Text Placeholder 3"/>
          <p:cNvSpPr>
            <a:spLocks noGrp="1"/>
          </p:cNvSpPr>
          <p:nvPr>
            <p:ph type="body" sz="quarter" idx="118"/>
          </p:nvPr>
        </p:nvSpPr>
        <p:spPr>
          <a:xfrm>
            <a:off x="3125959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54" name="Text Placeholder 3"/>
          <p:cNvSpPr>
            <a:spLocks noGrp="1"/>
          </p:cNvSpPr>
          <p:nvPr>
            <p:ph type="body" sz="quarter" idx="119"/>
          </p:nvPr>
        </p:nvSpPr>
        <p:spPr>
          <a:xfrm>
            <a:off x="3125959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55" name="Text Placeholder 3"/>
          <p:cNvSpPr>
            <a:spLocks noGrp="1"/>
          </p:cNvSpPr>
          <p:nvPr>
            <p:ph type="body" sz="quarter" idx="120"/>
          </p:nvPr>
        </p:nvSpPr>
        <p:spPr>
          <a:xfrm>
            <a:off x="3125959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56" name="Text Placeholder 3"/>
          <p:cNvSpPr>
            <a:spLocks noGrp="1"/>
          </p:cNvSpPr>
          <p:nvPr>
            <p:ph type="body" sz="quarter" idx="121"/>
          </p:nvPr>
        </p:nvSpPr>
        <p:spPr>
          <a:xfrm>
            <a:off x="3125959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57" name="Text Placeholder 3"/>
          <p:cNvSpPr>
            <a:spLocks noGrp="1"/>
          </p:cNvSpPr>
          <p:nvPr>
            <p:ph type="body" sz="quarter" idx="122"/>
          </p:nvPr>
        </p:nvSpPr>
        <p:spPr>
          <a:xfrm>
            <a:off x="3125959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58" name="Text Placeholder 3"/>
          <p:cNvSpPr>
            <a:spLocks noGrp="1"/>
          </p:cNvSpPr>
          <p:nvPr>
            <p:ph type="body" sz="quarter" idx="123"/>
          </p:nvPr>
        </p:nvSpPr>
        <p:spPr>
          <a:xfrm>
            <a:off x="3125959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59" name="Text Placeholder 3"/>
          <p:cNvSpPr>
            <a:spLocks noGrp="1"/>
          </p:cNvSpPr>
          <p:nvPr>
            <p:ph type="body" sz="quarter" idx="124"/>
          </p:nvPr>
        </p:nvSpPr>
        <p:spPr>
          <a:xfrm>
            <a:off x="3125959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61" name="Text Placeholder 3"/>
          <p:cNvSpPr>
            <a:spLocks noGrp="1"/>
          </p:cNvSpPr>
          <p:nvPr>
            <p:ph type="body" sz="quarter" idx="125"/>
          </p:nvPr>
        </p:nvSpPr>
        <p:spPr>
          <a:xfrm>
            <a:off x="3125959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83" name="Picture Placeholder 13"/>
          <p:cNvSpPr>
            <a:spLocks noGrp="1"/>
          </p:cNvSpPr>
          <p:nvPr>
            <p:ph type="pic" sz="quarter" idx="115"/>
          </p:nvPr>
        </p:nvSpPr>
        <p:spPr>
          <a:xfrm>
            <a:off x="31259593"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84" name="Picture Placeholder 13"/>
          <p:cNvSpPr>
            <a:spLocks noGrp="1"/>
          </p:cNvSpPr>
          <p:nvPr>
            <p:ph type="pic" sz="quarter" idx="126"/>
          </p:nvPr>
        </p:nvSpPr>
        <p:spPr>
          <a:xfrm>
            <a:off x="31259593"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85" name="Picture Placeholder 13"/>
          <p:cNvSpPr>
            <a:spLocks noGrp="1"/>
          </p:cNvSpPr>
          <p:nvPr>
            <p:ph type="pic" sz="quarter" idx="127"/>
          </p:nvPr>
        </p:nvSpPr>
        <p:spPr>
          <a:xfrm>
            <a:off x="31259593"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86" name="Picture Placeholder 13"/>
          <p:cNvSpPr>
            <a:spLocks noGrp="1"/>
          </p:cNvSpPr>
          <p:nvPr>
            <p:ph type="pic" sz="quarter" idx="128"/>
          </p:nvPr>
        </p:nvSpPr>
        <p:spPr>
          <a:xfrm>
            <a:off x="31259593"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87" name="Picture Placeholder 13"/>
          <p:cNvSpPr>
            <a:spLocks noGrp="1"/>
          </p:cNvSpPr>
          <p:nvPr>
            <p:ph type="pic" sz="quarter" idx="129"/>
          </p:nvPr>
        </p:nvSpPr>
        <p:spPr>
          <a:xfrm>
            <a:off x="31259593"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89" name="Picture Placeholder 13"/>
          <p:cNvSpPr>
            <a:spLocks noGrp="1"/>
          </p:cNvSpPr>
          <p:nvPr>
            <p:ph type="pic" sz="quarter" idx="130"/>
          </p:nvPr>
        </p:nvSpPr>
        <p:spPr>
          <a:xfrm>
            <a:off x="31259593"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92" name="Picture Placeholder 13"/>
          <p:cNvSpPr>
            <a:spLocks noGrp="1"/>
          </p:cNvSpPr>
          <p:nvPr>
            <p:ph type="pic" sz="quarter" idx="131"/>
          </p:nvPr>
        </p:nvSpPr>
        <p:spPr>
          <a:xfrm>
            <a:off x="31259593"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95" name="Picture Placeholder 13"/>
          <p:cNvSpPr>
            <a:spLocks noGrp="1"/>
          </p:cNvSpPr>
          <p:nvPr>
            <p:ph type="pic" sz="quarter" idx="132"/>
          </p:nvPr>
        </p:nvSpPr>
        <p:spPr>
          <a:xfrm>
            <a:off x="31259593"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98" name="Picture Placeholder 13"/>
          <p:cNvSpPr>
            <a:spLocks noGrp="1"/>
          </p:cNvSpPr>
          <p:nvPr>
            <p:ph type="pic" sz="quarter" idx="133"/>
          </p:nvPr>
        </p:nvSpPr>
        <p:spPr>
          <a:xfrm>
            <a:off x="31259593"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112" name="Picture Placeholder 13"/>
          <p:cNvSpPr>
            <a:spLocks noGrp="1"/>
          </p:cNvSpPr>
          <p:nvPr>
            <p:ph type="pic" sz="quarter" idx="134"/>
          </p:nvPr>
        </p:nvSpPr>
        <p:spPr>
          <a:xfrm>
            <a:off x="31259593"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121" name="Picture Placeholder 13"/>
          <p:cNvSpPr>
            <a:spLocks noGrp="1"/>
          </p:cNvSpPr>
          <p:nvPr>
            <p:ph type="pic" sz="quarter" idx="135"/>
          </p:nvPr>
        </p:nvSpPr>
        <p:spPr>
          <a:xfrm>
            <a:off x="31259593"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62" name="Text Placeholder 5"/>
          <p:cNvSpPr>
            <a:spLocks noGrp="1"/>
          </p:cNvSpPr>
          <p:nvPr>
            <p:ph type="body" sz="quarter" idx="136"/>
          </p:nvPr>
        </p:nvSpPr>
        <p:spPr>
          <a:xfrm>
            <a:off x="3125959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63" name="Text Placeholder 5"/>
          <p:cNvSpPr>
            <a:spLocks noGrp="1"/>
          </p:cNvSpPr>
          <p:nvPr>
            <p:ph type="body" sz="quarter" idx="137"/>
          </p:nvPr>
        </p:nvSpPr>
        <p:spPr>
          <a:xfrm>
            <a:off x="3125959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64" name="Text Placeholder 5"/>
          <p:cNvSpPr>
            <a:spLocks noGrp="1"/>
          </p:cNvSpPr>
          <p:nvPr>
            <p:ph type="body" sz="quarter" idx="138"/>
          </p:nvPr>
        </p:nvSpPr>
        <p:spPr>
          <a:xfrm>
            <a:off x="3125959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65" name="Text Placeholder 5"/>
          <p:cNvSpPr>
            <a:spLocks noGrp="1"/>
          </p:cNvSpPr>
          <p:nvPr>
            <p:ph type="body" sz="quarter" idx="139"/>
          </p:nvPr>
        </p:nvSpPr>
        <p:spPr>
          <a:xfrm>
            <a:off x="3125959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66" name="Text Placeholder 5"/>
          <p:cNvSpPr>
            <a:spLocks noGrp="1"/>
          </p:cNvSpPr>
          <p:nvPr>
            <p:ph type="body" sz="quarter" idx="140"/>
          </p:nvPr>
        </p:nvSpPr>
        <p:spPr>
          <a:xfrm>
            <a:off x="3125959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67" name="Text Placeholder 5"/>
          <p:cNvSpPr>
            <a:spLocks noGrp="1"/>
          </p:cNvSpPr>
          <p:nvPr>
            <p:ph type="body" sz="quarter" idx="141"/>
          </p:nvPr>
        </p:nvSpPr>
        <p:spPr>
          <a:xfrm>
            <a:off x="3125959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68" name="Text Placeholder 5"/>
          <p:cNvSpPr>
            <a:spLocks noGrp="1"/>
          </p:cNvSpPr>
          <p:nvPr>
            <p:ph type="body" sz="quarter" idx="142"/>
          </p:nvPr>
        </p:nvSpPr>
        <p:spPr>
          <a:xfrm>
            <a:off x="3125959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69" name="Text Placeholder 5"/>
          <p:cNvSpPr>
            <a:spLocks noGrp="1"/>
          </p:cNvSpPr>
          <p:nvPr>
            <p:ph type="body" sz="quarter" idx="143"/>
          </p:nvPr>
        </p:nvSpPr>
        <p:spPr>
          <a:xfrm>
            <a:off x="3125959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70" name="Text Placeholder 5"/>
          <p:cNvSpPr>
            <a:spLocks noGrp="1"/>
          </p:cNvSpPr>
          <p:nvPr>
            <p:ph type="body" sz="quarter" idx="144"/>
          </p:nvPr>
        </p:nvSpPr>
        <p:spPr>
          <a:xfrm>
            <a:off x="3125959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71" name="Text Placeholder 5"/>
          <p:cNvSpPr>
            <a:spLocks noGrp="1"/>
          </p:cNvSpPr>
          <p:nvPr>
            <p:ph type="body" sz="quarter" idx="145"/>
          </p:nvPr>
        </p:nvSpPr>
        <p:spPr>
          <a:xfrm>
            <a:off x="3125959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72" name="Text Placeholder 5"/>
          <p:cNvSpPr>
            <a:spLocks noGrp="1"/>
          </p:cNvSpPr>
          <p:nvPr>
            <p:ph type="body" sz="quarter" idx="146"/>
          </p:nvPr>
        </p:nvSpPr>
        <p:spPr>
          <a:xfrm>
            <a:off x="3125959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73" name="Text Placeholder 5"/>
          <p:cNvSpPr>
            <a:spLocks noGrp="1"/>
          </p:cNvSpPr>
          <p:nvPr>
            <p:ph type="body" sz="quarter" idx="147"/>
          </p:nvPr>
        </p:nvSpPr>
        <p:spPr>
          <a:xfrm>
            <a:off x="3125959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74" name="Text Placeholder 5"/>
          <p:cNvSpPr>
            <a:spLocks noGrp="1"/>
          </p:cNvSpPr>
          <p:nvPr>
            <p:ph type="body" sz="quarter" idx="148"/>
          </p:nvPr>
        </p:nvSpPr>
        <p:spPr>
          <a:xfrm>
            <a:off x="3125959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75" name="Text Placeholder 5"/>
          <p:cNvSpPr>
            <a:spLocks noGrp="1"/>
          </p:cNvSpPr>
          <p:nvPr>
            <p:ph type="body" sz="quarter" idx="149" hasCustomPrompt="1"/>
          </p:nvPr>
        </p:nvSpPr>
        <p:spPr>
          <a:xfrm>
            <a:off x="3125959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Sub-Title</a:t>
            </a:r>
          </a:p>
        </p:txBody>
      </p:sp>
      <p:sp>
        <p:nvSpPr>
          <p:cNvPr id="79" name="Title 1"/>
          <p:cNvSpPr>
            <a:spLocks noGrp="1"/>
          </p:cNvSpPr>
          <p:nvPr>
            <p:ph type="title" hasCustomPrompt="1"/>
          </p:nvPr>
        </p:nvSpPr>
        <p:spPr>
          <a:xfrm>
            <a:off x="6572250" y="646374"/>
            <a:ext cx="20258078" cy="2046837"/>
          </a:xfrm>
          <a:prstGeom prst="rect">
            <a:avLst/>
          </a:prstGeom>
        </p:spPr>
        <p:txBody>
          <a:bodyPr lIns="91436" tIns="45717" rIns="91436" bIns="45717" anchor="ctr" anchorCtr="0"/>
          <a:lstStyle>
            <a:lvl1pPr>
              <a:defRPr b="1" baseline="0">
                <a:latin typeface="Arial" pitchFamily="34" charset="0"/>
                <a:cs typeface="Arial" pitchFamily="34" charset="0"/>
              </a:defRPr>
            </a:lvl1pPr>
          </a:lstStyle>
          <a:p>
            <a:r>
              <a:rPr lang="en-US" dirty="0"/>
              <a:t>Click To Edit Main Poster Title</a:t>
            </a:r>
          </a:p>
        </p:txBody>
      </p:sp>
      <p:sp>
        <p:nvSpPr>
          <p:cNvPr id="80" name="Text Placeholder 76"/>
          <p:cNvSpPr>
            <a:spLocks noGrp="1"/>
          </p:cNvSpPr>
          <p:nvPr>
            <p:ph type="body" sz="quarter" idx="150" hasCustomPrompt="1"/>
          </p:nvPr>
        </p:nvSpPr>
        <p:spPr>
          <a:xfrm>
            <a:off x="6572249" y="4503045"/>
            <a:ext cx="20258078" cy="1809835"/>
          </a:xfrm>
          <a:prstGeom prst="rect">
            <a:avLst/>
          </a:prstGeom>
        </p:spPr>
        <p:txBody>
          <a:bodyPr/>
          <a:lstStyle>
            <a:lvl1pPr algn="ctr">
              <a:buFontTx/>
              <a:buNone/>
              <a:defRPr sz="5400" baseline="0">
                <a:solidFill>
                  <a:schemeClr val="bg1"/>
                </a:solidFill>
                <a:latin typeface="Arial" pitchFamily="34" charset="0"/>
                <a:cs typeface="Arial"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To Edit Author’s Institutions</a:t>
            </a:r>
          </a:p>
        </p:txBody>
      </p:sp>
      <p:sp>
        <p:nvSpPr>
          <p:cNvPr id="81" name="Text Placeholder 76"/>
          <p:cNvSpPr>
            <a:spLocks noGrp="1"/>
          </p:cNvSpPr>
          <p:nvPr>
            <p:ph type="body" sz="quarter" idx="151" hasCustomPrompt="1"/>
          </p:nvPr>
        </p:nvSpPr>
        <p:spPr>
          <a:xfrm>
            <a:off x="6572249" y="2693210"/>
            <a:ext cx="20258078" cy="1809835"/>
          </a:xfrm>
          <a:prstGeom prst="rect">
            <a:avLst/>
          </a:prstGeom>
        </p:spPr>
        <p:txBody>
          <a:bodyPr/>
          <a:lstStyle>
            <a:lvl1pPr algn="ctr">
              <a:buFontTx/>
              <a:buNone/>
              <a:defRPr sz="7200">
                <a:solidFill>
                  <a:schemeClr val="bg1"/>
                </a:solidFill>
                <a:latin typeface="Arial" pitchFamily="34" charset="0"/>
                <a:cs typeface="Arial"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To Edit Poster Authors</a:t>
            </a:r>
          </a:p>
        </p:txBody>
      </p:sp>
      <p:sp>
        <p:nvSpPr>
          <p:cNvPr id="76" name="Text Placeholder 3"/>
          <p:cNvSpPr>
            <a:spLocks noGrp="1"/>
          </p:cNvSpPr>
          <p:nvPr>
            <p:ph type="body" sz="quarter" idx="152"/>
          </p:nvPr>
        </p:nvSpPr>
        <p:spPr>
          <a:xfrm>
            <a:off x="652404" y="21852002"/>
            <a:ext cx="14055724" cy="846363"/>
          </a:xfrm>
          <a:prstGeom prst="rect">
            <a:avLst/>
          </a:prstGeom>
        </p:spPr>
        <p:txBody>
          <a:bodyPr wrap="square" lIns="228589" tIns="228589" rIns="228589" bIns="228589">
            <a:spAutoFit/>
          </a:bodyPr>
          <a:lstStyle>
            <a:lvl1pPr marL="0" indent="0">
              <a:buNone/>
              <a:defRPr sz="250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77" name="Text Placeholder 5"/>
          <p:cNvSpPr>
            <a:spLocks noGrp="1"/>
          </p:cNvSpPr>
          <p:nvPr>
            <p:ph type="body" sz="quarter" idx="153" hasCustomPrompt="1"/>
          </p:nvPr>
        </p:nvSpPr>
        <p:spPr>
          <a:xfrm>
            <a:off x="658695" y="21088226"/>
            <a:ext cx="14049433"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Sub-Title</a:t>
            </a:r>
          </a:p>
        </p:txBody>
      </p:sp>
      <p:sp>
        <p:nvSpPr>
          <p:cNvPr id="78" name="Text Placeholder 3"/>
          <p:cNvSpPr>
            <a:spLocks noGrp="1"/>
          </p:cNvSpPr>
          <p:nvPr>
            <p:ph type="body" sz="quarter" idx="154"/>
          </p:nvPr>
        </p:nvSpPr>
        <p:spPr>
          <a:xfrm>
            <a:off x="15610029" y="8032939"/>
            <a:ext cx="14055724" cy="846363"/>
          </a:xfrm>
          <a:prstGeom prst="rect">
            <a:avLst/>
          </a:prstGeom>
        </p:spPr>
        <p:txBody>
          <a:bodyPr wrap="square" lIns="228589" tIns="228589" rIns="228589" bIns="228589">
            <a:spAutoFit/>
          </a:bodyPr>
          <a:lstStyle>
            <a:lvl1pPr marL="0" indent="0">
              <a:buNone/>
              <a:defRPr sz="250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82" name="Text Placeholder 5"/>
          <p:cNvSpPr>
            <a:spLocks noGrp="1"/>
          </p:cNvSpPr>
          <p:nvPr>
            <p:ph type="body" sz="quarter" idx="155" hasCustomPrompt="1"/>
          </p:nvPr>
        </p:nvSpPr>
        <p:spPr>
          <a:xfrm>
            <a:off x="15616320" y="7269163"/>
            <a:ext cx="14049433"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Sub-Title</a:t>
            </a:r>
          </a:p>
        </p:txBody>
      </p:sp>
      <p:sp>
        <p:nvSpPr>
          <p:cNvPr id="88" name="Text Placeholder 3"/>
          <p:cNvSpPr>
            <a:spLocks noGrp="1"/>
          </p:cNvSpPr>
          <p:nvPr>
            <p:ph type="body" sz="quarter" idx="156"/>
          </p:nvPr>
        </p:nvSpPr>
        <p:spPr>
          <a:xfrm>
            <a:off x="15616320" y="23860181"/>
            <a:ext cx="14055724" cy="846363"/>
          </a:xfrm>
          <a:prstGeom prst="rect">
            <a:avLst/>
          </a:prstGeom>
        </p:spPr>
        <p:txBody>
          <a:bodyPr wrap="square" lIns="228589" tIns="228589" rIns="228589" bIns="228589">
            <a:spAutoFit/>
          </a:bodyPr>
          <a:lstStyle>
            <a:lvl1pPr marL="0" indent="0">
              <a:buNone/>
              <a:defRPr sz="250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90" name="Text Placeholder 5"/>
          <p:cNvSpPr>
            <a:spLocks noGrp="1"/>
          </p:cNvSpPr>
          <p:nvPr>
            <p:ph type="body" sz="quarter" idx="157" hasCustomPrompt="1"/>
          </p:nvPr>
        </p:nvSpPr>
        <p:spPr>
          <a:xfrm>
            <a:off x="15622611" y="23096405"/>
            <a:ext cx="14049433"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Sub-Title</a:t>
            </a:r>
          </a:p>
        </p:txBody>
      </p:sp>
      <p:sp>
        <p:nvSpPr>
          <p:cNvPr id="91" name="Text Placeholder 3"/>
          <p:cNvSpPr>
            <a:spLocks noGrp="1"/>
          </p:cNvSpPr>
          <p:nvPr>
            <p:ph type="body" sz="quarter" idx="158"/>
          </p:nvPr>
        </p:nvSpPr>
        <p:spPr>
          <a:xfrm>
            <a:off x="15603738" y="35614067"/>
            <a:ext cx="14055724" cy="846363"/>
          </a:xfrm>
          <a:prstGeom prst="rect">
            <a:avLst/>
          </a:prstGeom>
        </p:spPr>
        <p:txBody>
          <a:bodyPr wrap="square" lIns="228589" tIns="228589" rIns="228589" bIns="228589">
            <a:spAutoFit/>
          </a:bodyPr>
          <a:lstStyle>
            <a:lvl1pPr marL="0" indent="0">
              <a:buNone/>
              <a:defRPr sz="250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93" name="Text Placeholder 5"/>
          <p:cNvSpPr>
            <a:spLocks noGrp="1"/>
          </p:cNvSpPr>
          <p:nvPr>
            <p:ph type="body" sz="quarter" idx="159" hasCustomPrompt="1"/>
          </p:nvPr>
        </p:nvSpPr>
        <p:spPr>
          <a:xfrm>
            <a:off x="15610029" y="34850291"/>
            <a:ext cx="14049433"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Sub-Title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rtrait - 2 Columns Plus 1 Wide">
    <p:spTree>
      <p:nvGrpSpPr>
        <p:cNvPr id="1" name=""/>
        <p:cNvGrpSpPr/>
        <p:nvPr/>
      </p:nvGrpSpPr>
      <p:grpSpPr>
        <a:xfrm>
          <a:off x="0" y="0"/>
          <a:ext cx="0" cy="0"/>
          <a:chOff x="0" y="0"/>
          <a:chExt cx="0" cy="0"/>
        </a:xfrm>
      </p:grpSpPr>
      <p:sp>
        <p:nvSpPr>
          <p:cNvPr id="21" name="Text Placeholder 3"/>
          <p:cNvSpPr>
            <a:spLocks noGrp="1"/>
          </p:cNvSpPr>
          <p:nvPr>
            <p:ph type="body" sz="quarter" idx="21"/>
          </p:nvPr>
        </p:nvSpPr>
        <p:spPr>
          <a:xfrm>
            <a:off x="652403" y="28817870"/>
            <a:ext cx="29007057" cy="846363"/>
          </a:xfrm>
          <a:prstGeom prst="rect">
            <a:avLst/>
          </a:prstGeom>
        </p:spPr>
        <p:txBody>
          <a:bodyPr wrap="square" lIns="228589" tIns="228589" rIns="228589" bIns="228589">
            <a:spAutoFit/>
          </a:bodyPr>
          <a:lstStyle>
            <a:lvl1pPr marL="342883" indent="-342883">
              <a:buNone/>
              <a:defRPr sz="250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22" name="Text Placeholder 5"/>
          <p:cNvSpPr>
            <a:spLocks noGrp="1"/>
          </p:cNvSpPr>
          <p:nvPr>
            <p:ph type="body" sz="quarter" idx="22" hasCustomPrompt="1"/>
          </p:nvPr>
        </p:nvSpPr>
        <p:spPr>
          <a:xfrm>
            <a:off x="646112" y="28063825"/>
            <a:ext cx="29013349"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Sub-Title</a:t>
            </a:r>
          </a:p>
        </p:txBody>
      </p:sp>
      <p:sp>
        <p:nvSpPr>
          <p:cNvPr id="133" name="Title 1"/>
          <p:cNvSpPr>
            <a:spLocks noGrp="1"/>
          </p:cNvSpPr>
          <p:nvPr>
            <p:ph type="title" hasCustomPrompt="1"/>
          </p:nvPr>
        </p:nvSpPr>
        <p:spPr>
          <a:xfrm>
            <a:off x="6572249" y="646374"/>
            <a:ext cx="20261263" cy="2046837"/>
          </a:xfrm>
          <a:prstGeom prst="rect">
            <a:avLst/>
          </a:prstGeom>
        </p:spPr>
        <p:txBody>
          <a:bodyPr lIns="91436" tIns="45717" rIns="91436" bIns="45717" anchor="ctr" anchorCtr="0"/>
          <a:lstStyle>
            <a:lvl1pPr>
              <a:defRPr b="1" baseline="0">
                <a:latin typeface="Arial" pitchFamily="34" charset="0"/>
                <a:cs typeface="Arial" pitchFamily="34" charset="0"/>
              </a:defRPr>
            </a:lvl1pPr>
          </a:lstStyle>
          <a:p>
            <a:r>
              <a:rPr lang="en-US" dirty="0"/>
              <a:t>Click To Edit Main Poster Title</a:t>
            </a:r>
          </a:p>
        </p:txBody>
      </p:sp>
      <p:sp>
        <p:nvSpPr>
          <p:cNvPr id="134" name="Text Placeholder 76"/>
          <p:cNvSpPr>
            <a:spLocks noGrp="1"/>
          </p:cNvSpPr>
          <p:nvPr>
            <p:ph type="body" sz="quarter" idx="150" hasCustomPrompt="1"/>
          </p:nvPr>
        </p:nvSpPr>
        <p:spPr>
          <a:xfrm>
            <a:off x="6572250" y="4503045"/>
            <a:ext cx="20261262" cy="1809835"/>
          </a:xfrm>
          <a:prstGeom prst="rect">
            <a:avLst/>
          </a:prstGeom>
        </p:spPr>
        <p:txBody>
          <a:bodyPr/>
          <a:lstStyle>
            <a:lvl1pPr algn="ctr">
              <a:buFontTx/>
              <a:buNone/>
              <a:defRPr sz="5400" baseline="0">
                <a:solidFill>
                  <a:schemeClr val="bg1"/>
                </a:solidFill>
                <a:latin typeface="Arial" pitchFamily="34" charset="0"/>
                <a:cs typeface="Arial"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To Edit Author’s Institutions</a:t>
            </a:r>
          </a:p>
        </p:txBody>
      </p:sp>
      <p:sp>
        <p:nvSpPr>
          <p:cNvPr id="135" name="Text Placeholder 76"/>
          <p:cNvSpPr>
            <a:spLocks noGrp="1"/>
          </p:cNvSpPr>
          <p:nvPr>
            <p:ph type="body" sz="quarter" idx="151" hasCustomPrompt="1"/>
          </p:nvPr>
        </p:nvSpPr>
        <p:spPr>
          <a:xfrm>
            <a:off x="6572250" y="2693210"/>
            <a:ext cx="20261262" cy="1809835"/>
          </a:xfrm>
          <a:prstGeom prst="rect">
            <a:avLst/>
          </a:prstGeom>
        </p:spPr>
        <p:txBody>
          <a:bodyPr/>
          <a:lstStyle>
            <a:lvl1pPr algn="ctr">
              <a:buFontTx/>
              <a:buNone/>
              <a:defRPr sz="7200">
                <a:solidFill>
                  <a:schemeClr val="bg1"/>
                </a:solidFill>
                <a:latin typeface="Arial" pitchFamily="34" charset="0"/>
                <a:cs typeface="Arial"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To Edit Poster Authors</a:t>
            </a:r>
          </a:p>
        </p:txBody>
      </p:sp>
      <p:sp>
        <p:nvSpPr>
          <p:cNvPr id="58" name="Text Placeholder 3"/>
          <p:cNvSpPr>
            <a:spLocks noGrp="1"/>
          </p:cNvSpPr>
          <p:nvPr>
            <p:ph type="body" sz="quarter" idx="10"/>
          </p:nvPr>
        </p:nvSpPr>
        <p:spPr>
          <a:xfrm>
            <a:off x="646113" y="8039826"/>
            <a:ext cx="14055724" cy="846363"/>
          </a:xfrm>
          <a:prstGeom prst="rect">
            <a:avLst/>
          </a:prstGeom>
        </p:spPr>
        <p:txBody>
          <a:bodyPr wrap="square" lIns="228589" tIns="228589" rIns="228589" bIns="228589">
            <a:spAutoFit/>
          </a:bodyPr>
          <a:lstStyle>
            <a:lvl1pPr marL="0" indent="0">
              <a:buNone/>
              <a:defRPr sz="250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59" name="Text Placeholder 5"/>
          <p:cNvSpPr>
            <a:spLocks noGrp="1"/>
          </p:cNvSpPr>
          <p:nvPr>
            <p:ph type="body" sz="quarter" idx="11" hasCustomPrompt="1"/>
          </p:nvPr>
        </p:nvSpPr>
        <p:spPr>
          <a:xfrm>
            <a:off x="652404" y="7276050"/>
            <a:ext cx="14049433"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Sub-Title</a:t>
            </a:r>
          </a:p>
        </p:txBody>
      </p:sp>
      <p:sp>
        <p:nvSpPr>
          <p:cNvPr id="62" name="Text Placeholder 5"/>
          <p:cNvSpPr>
            <a:spLocks noGrp="1"/>
          </p:cNvSpPr>
          <p:nvPr>
            <p:ph type="body" sz="quarter" idx="95"/>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71" name="Text Placeholder 3"/>
          <p:cNvSpPr>
            <a:spLocks noGrp="1"/>
          </p:cNvSpPr>
          <p:nvPr>
            <p:ph type="body" sz="quarter" idx="107"/>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72" name="Text Placeholder 3"/>
          <p:cNvSpPr>
            <a:spLocks noGrp="1"/>
          </p:cNvSpPr>
          <p:nvPr>
            <p:ph type="body" sz="quarter" idx="116"/>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73" name="Text Placeholder 3"/>
          <p:cNvSpPr>
            <a:spLocks noGrp="1"/>
          </p:cNvSpPr>
          <p:nvPr>
            <p:ph type="body" sz="quarter" idx="117"/>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74" name="Text Placeholder 3"/>
          <p:cNvSpPr>
            <a:spLocks noGrp="1"/>
          </p:cNvSpPr>
          <p:nvPr>
            <p:ph type="body" sz="quarter" idx="118"/>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75" name="Text Placeholder 3"/>
          <p:cNvSpPr>
            <a:spLocks noGrp="1"/>
          </p:cNvSpPr>
          <p:nvPr>
            <p:ph type="body" sz="quarter" idx="119"/>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76" name="Text Placeholder 3"/>
          <p:cNvSpPr>
            <a:spLocks noGrp="1"/>
          </p:cNvSpPr>
          <p:nvPr>
            <p:ph type="body" sz="quarter" idx="120"/>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77" name="Text Placeholder 3"/>
          <p:cNvSpPr>
            <a:spLocks noGrp="1"/>
          </p:cNvSpPr>
          <p:nvPr>
            <p:ph type="body" sz="quarter" idx="121"/>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78" name="Text Placeholder 3"/>
          <p:cNvSpPr>
            <a:spLocks noGrp="1"/>
          </p:cNvSpPr>
          <p:nvPr>
            <p:ph type="body" sz="quarter" idx="122"/>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79" name="Text Placeholder 3"/>
          <p:cNvSpPr>
            <a:spLocks noGrp="1"/>
          </p:cNvSpPr>
          <p:nvPr>
            <p:ph type="body" sz="quarter" idx="123"/>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80" name="Text Placeholder 3"/>
          <p:cNvSpPr>
            <a:spLocks noGrp="1"/>
          </p:cNvSpPr>
          <p:nvPr>
            <p:ph type="body" sz="quarter" idx="124"/>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81" name="Text Placeholder 3"/>
          <p:cNvSpPr>
            <a:spLocks noGrp="1"/>
          </p:cNvSpPr>
          <p:nvPr>
            <p:ph type="body" sz="quarter" idx="125"/>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82" name="Picture Placeholder 13"/>
          <p:cNvSpPr>
            <a:spLocks noGrp="1"/>
          </p:cNvSpPr>
          <p:nvPr>
            <p:ph type="pic" sz="quarter" idx="115"/>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83" name="Picture Placeholder 13"/>
          <p:cNvSpPr>
            <a:spLocks noGrp="1"/>
          </p:cNvSpPr>
          <p:nvPr>
            <p:ph type="pic" sz="quarter" idx="126"/>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84" name="Picture Placeholder 13"/>
          <p:cNvSpPr>
            <a:spLocks noGrp="1"/>
          </p:cNvSpPr>
          <p:nvPr>
            <p:ph type="pic" sz="quarter" idx="127"/>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85" name="Picture Placeholder 13"/>
          <p:cNvSpPr>
            <a:spLocks noGrp="1"/>
          </p:cNvSpPr>
          <p:nvPr>
            <p:ph type="pic" sz="quarter" idx="128"/>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86" name="Picture Placeholder 13"/>
          <p:cNvSpPr>
            <a:spLocks noGrp="1"/>
          </p:cNvSpPr>
          <p:nvPr>
            <p:ph type="pic" sz="quarter" idx="129"/>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87" name="Picture Placeholder 13"/>
          <p:cNvSpPr>
            <a:spLocks noGrp="1"/>
          </p:cNvSpPr>
          <p:nvPr>
            <p:ph type="pic" sz="quarter" idx="130"/>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88" name="Picture Placeholder 13"/>
          <p:cNvSpPr>
            <a:spLocks noGrp="1"/>
          </p:cNvSpPr>
          <p:nvPr>
            <p:ph type="pic" sz="quarter" idx="131"/>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89" name="Picture Placeholder 13"/>
          <p:cNvSpPr>
            <a:spLocks noGrp="1"/>
          </p:cNvSpPr>
          <p:nvPr>
            <p:ph type="pic" sz="quarter" idx="132"/>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90" name="Picture Placeholder 13"/>
          <p:cNvSpPr>
            <a:spLocks noGrp="1"/>
          </p:cNvSpPr>
          <p:nvPr>
            <p:ph type="pic" sz="quarter" idx="133"/>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91" name="Picture Placeholder 13"/>
          <p:cNvSpPr>
            <a:spLocks noGrp="1"/>
          </p:cNvSpPr>
          <p:nvPr>
            <p:ph type="pic" sz="quarter" idx="134"/>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92" name="Picture Placeholder 13"/>
          <p:cNvSpPr>
            <a:spLocks noGrp="1"/>
          </p:cNvSpPr>
          <p:nvPr>
            <p:ph type="pic" sz="quarter" idx="135"/>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93" name="Text Placeholder 5"/>
          <p:cNvSpPr>
            <a:spLocks noGrp="1"/>
          </p:cNvSpPr>
          <p:nvPr>
            <p:ph type="body" sz="quarter" idx="136"/>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94" name="Text Placeholder 5"/>
          <p:cNvSpPr>
            <a:spLocks noGrp="1"/>
          </p:cNvSpPr>
          <p:nvPr>
            <p:ph type="body" sz="quarter" idx="137"/>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95" name="Text Placeholder 5"/>
          <p:cNvSpPr>
            <a:spLocks noGrp="1"/>
          </p:cNvSpPr>
          <p:nvPr>
            <p:ph type="body" sz="quarter" idx="138"/>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96" name="Text Placeholder 5"/>
          <p:cNvSpPr>
            <a:spLocks noGrp="1"/>
          </p:cNvSpPr>
          <p:nvPr>
            <p:ph type="body" sz="quarter" idx="139"/>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97" name="Text Placeholder 5"/>
          <p:cNvSpPr>
            <a:spLocks noGrp="1"/>
          </p:cNvSpPr>
          <p:nvPr>
            <p:ph type="body" sz="quarter" idx="140"/>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98" name="Text Placeholder 5"/>
          <p:cNvSpPr>
            <a:spLocks noGrp="1"/>
          </p:cNvSpPr>
          <p:nvPr>
            <p:ph type="body" sz="quarter" idx="141"/>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99" name="Text Placeholder 5"/>
          <p:cNvSpPr>
            <a:spLocks noGrp="1"/>
          </p:cNvSpPr>
          <p:nvPr>
            <p:ph type="body" sz="quarter" idx="142"/>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00" name="Text Placeholder 5"/>
          <p:cNvSpPr>
            <a:spLocks noGrp="1"/>
          </p:cNvSpPr>
          <p:nvPr>
            <p:ph type="body" sz="quarter" idx="143"/>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01" name="Text Placeholder 5"/>
          <p:cNvSpPr>
            <a:spLocks noGrp="1"/>
          </p:cNvSpPr>
          <p:nvPr>
            <p:ph type="body" sz="quarter" idx="144"/>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02" name="Text Placeholder 5"/>
          <p:cNvSpPr>
            <a:spLocks noGrp="1"/>
          </p:cNvSpPr>
          <p:nvPr>
            <p:ph type="body" sz="quarter" idx="145"/>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03" name="Text Placeholder 5"/>
          <p:cNvSpPr>
            <a:spLocks noGrp="1"/>
          </p:cNvSpPr>
          <p:nvPr>
            <p:ph type="body" sz="quarter" idx="146"/>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04" name="Text Placeholder 5"/>
          <p:cNvSpPr>
            <a:spLocks noGrp="1"/>
          </p:cNvSpPr>
          <p:nvPr>
            <p:ph type="body" sz="quarter" idx="147"/>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05" name="Text Placeholder 5"/>
          <p:cNvSpPr>
            <a:spLocks noGrp="1"/>
          </p:cNvSpPr>
          <p:nvPr>
            <p:ph type="body" sz="quarter" idx="148"/>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06" name="Text Placeholder 5"/>
          <p:cNvSpPr>
            <a:spLocks noGrp="1"/>
          </p:cNvSpPr>
          <p:nvPr>
            <p:ph type="body" sz="quarter" idx="149" hasCustomPrompt="1"/>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Sub-Title</a:t>
            </a:r>
          </a:p>
        </p:txBody>
      </p:sp>
      <p:sp>
        <p:nvSpPr>
          <p:cNvPr id="107" name="Text Placeholder 3"/>
          <p:cNvSpPr>
            <a:spLocks noGrp="1"/>
          </p:cNvSpPr>
          <p:nvPr>
            <p:ph type="body" sz="quarter" idx="154"/>
          </p:nvPr>
        </p:nvSpPr>
        <p:spPr>
          <a:xfrm>
            <a:off x="15610029" y="8032939"/>
            <a:ext cx="14055724" cy="846363"/>
          </a:xfrm>
          <a:prstGeom prst="rect">
            <a:avLst/>
          </a:prstGeom>
        </p:spPr>
        <p:txBody>
          <a:bodyPr wrap="square" lIns="228589" tIns="228589" rIns="228589" bIns="228589">
            <a:spAutoFit/>
          </a:bodyPr>
          <a:lstStyle>
            <a:lvl1pPr marL="0" indent="0">
              <a:buNone/>
              <a:defRPr sz="250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136" name="Text Placeholder 5"/>
          <p:cNvSpPr>
            <a:spLocks noGrp="1"/>
          </p:cNvSpPr>
          <p:nvPr>
            <p:ph type="body" sz="quarter" idx="155" hasCustomPrompt="1"/>
          </p:nvPr>
        </p:nvSpPr>
        <p:spPr>
          <a:xfrm>
            <a:off x="15616320" y="7269163"/>
            <a:ext cx="14049433"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Sub-Title</a:t>
            </a:r>
          </a:p>
        </p:txBody>
      </p:sp>
      <p:sp>
        <p:nvSpPr>
          <p:cNvPr id="137" name="Text Placeholder 3"/>
          <p:cNvSpPr>
            <a:spLocks noGrp="1"/>
          </p:cNvSpPr>
          <p:nvPr>
            <p:ph type="body" sz="quarter" idx="156"/>
          </p:nvPr>
        </p:nvSpPr>
        <p:spPr>
          <a:xfrm>
            <a:off x="15603738" y="20348430"/>
            <a:ext cx="14055724" cy="846363"/>
          </a:xfrm>
          <a:prstGeom prst="rect">
            <a:avLst/>
          </a:prstGeom>
        </p:spPr>
        <p:txBody>
          <a:bodyPr wrap="square" lIns="228589" tIns="228589" rIns="228589" bIns="228589">
            <a:spAutoFit/>
          </a:bodyPr>
          <a:lstStyle>
            <a:lvl1pPr marL="0" indent="0">
              <a:buNone/>
              <a:defRPr sz="250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138" name="Text Placeholder 5"/>
          <p:cNvSpPr>
            <a:spLocks noGrp="1"/>
          </p:cNvSpPr>
          <p:nvPr>
            <p:ph type="body" sz="quarter" idx="157" hasCustomPrompt="1"/>
          </p:nvPr>
        </p:nvSpPr>
        <p:spPr>
          <a:xfrm>
            <a:off x="15610029" y="19584654"/>
            <a:ext cx="14049433"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Sub-Title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ortrait - 4 Box Poster">
    <p:spTree>
      <p:nvGrpSpPr>
        <p:cNvPr id="1" name=""/>
        <p:cNvGrpSpPr/>
        <p:nvPr/>
      </p:nvGrpSpPr>
      <p:grpSpPr>
        <a:xfrm>
          <a:off x="0" y="0"/>
          <a:ext cx="0" cy="0"/>
          <a:chOff x="0" y="0"/>
          <a:chExt cx="0" cy="0"/>
        </a:xfrm>
      </p:grpSpPr>
      <p:sp>
        <p:nvSpPr>
          <p:cNvPr id="60" name="Title 1"/>
          <p:cNvSpPr>
            <a:spLocks noGrp="1"/>
          </p:cNvSpPr>
          <p:nvPr>
            <p:ph type="title" hasCustomPrompt="1"/>
          </p:nvPr>
        </p:nvSpPr>
        <p:spPr>
          <a:xfrm>
            <a:off x="6572249" y="646374"/>
            <a:ext cx="20261263" cy="2046837"/>
          </a:xfrm>
          <a:prstGeom prst="rect">
            <a:avLst/>
          </a:prstGeom>
        </p:spPr>
        <p:txBody>
          <a:bodyPr lIns="91436" tIns="45717" rIns="91436" bIns="45717" anchor="ctr" anchorCtr="0"/>
          <a:lstStyle>
            <a:lvl1pPr>
              <a:defRPr b="1" baseline="0">
                <a:latin typeface="Arial" pitchFamily="34" charset="0"/>
                <a:cs typeface="Arial" pitchFamily="34" charset="0"/>
              </a:defRPr>
            </a:lvl1pPr>
          </a:lstStyle>
          <a:p>
            <a:r>
              <a:rPr lang="en-US" dirty="0"/>
              <a:t>Click To Edit Main Poster Title</a:t>
            </a:r>
          </a:p>
        </p:txBody>
      </p:sp>
      <p:sp>
        <p:nvSpPr>
          <p:cNvPr id="61" name="Text Placeholder 76"/>
          <p:cNvSpPr>
            <a:spLocks noGrp="1"/>
          </p:cNvSpPr>
          <p:nvPr>
            <p:ph type="body" sz="quarter" idx="150" hasCustomPrompt="1"/>
          </p:nvPr>
        </p:nvSpPr>
        <p:spPr>
          <a:xfrm>
            <a:off x="6593305" y="4503045"/>
            <a:ext cx="20240208" cy="1809835"/>
          </a:xfrm>
          <a:prstGeom prst="rect">
            <a:avLst/>
          </a:prstGeom>
        </p:spPr>
        <p:txBody>
          <a:bodyPr/>
          <a:lstStyle>
            <a:lvl1pPr algn="ctr">
              <a:buFontTx/>
              <a:buNone/>
              <a:defRPr sz="5400" baseline="0">
                <a:solidFill>
                  <a:schemeClr val="bg1"/>
                </a:solidFill>
                <a:latin typeface="Arial" pitchFamily="34" charset="0"/>
                <a:cs typeface="Arial"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To Edit Author’s Institutions</a:t>
            </a:r>
          </a:p>
        </p:txBody>
      </p:sp>
      <p:sp>
        <p:nvSpPr>
          <p:cNvPr id="62" name="Text Placeholder 76"/>
          <p:cNvSpPr>
            <a:spLocks noGrp="1"/>
          </p:cNvSpPr>
          <p:nvPr>
            <p:ph type="body" sz="quarter" idx="151" hasCustomPrompt="1"/>
          </p:nvPr>
        </p:nvSpPr>
        <p:spPr>
          <a:xfrm>
            <a:off x="6593305" y="2693210"/>
            <a:ext cx="20240208" cy="1809835"/>
          </a:xfrm>
          <a:prstGeom prst="rect">
            <a:avLst/>
          </a:prstGeom>
        </p:spPr>
        <p:txBody>
          <a:bodyPr/>
          <a:lstStyle>
            <a:lvl1pPr algn="ctr">
              <a:buFontTx/>
              <a:buNone/>
              <a:defRPr sz="7200">
                <a:solidFill>
                  <a:schemeClr val="bg1"/>
                </a:solidFill>
                <a:latin typeface="Arial" pitchFamily="34" charset="0"/>
                <a:cs typeface="Arial" pitchFamily="34" charset="0"/>
              </a:defRPr>
            </a:lvl1pPr>
            <a:lvl2pPr>
              <a:buFontTx/>
              <a:buNone/>
              <a:defRPr sz="7200"/>
            </a:lvl2pPr>
            <a:lvl3pPr>
              <a:buFontTx/>
              <a:buNone/>
              <a:defRPr sz="7200"/>
            </a:lvl3pPr>
            <a:lvl4pPr>
              <a:buFontTx/>
              <a:buNone/>
              <a:defRPr sz="7200"/>
            </a:lvl4pPr>
            <a:lvl5pPr>
              <a:buFontTx/>
              <a:buNone/>
              <a:defRPr sz="7200"/>
            </a:lvl5pPr>
          </a:lstStyle>
          <a:p>
            <a:pPr lvl="0"/>
            <a:r>
              <a:rPr lang="en-US" dirty="0"/>
              <a:t>Click To Edit Poster Authors</a:t>
            </a:r>
          </a:p>
        </p:txBody>
      </p:sp>
      <p:sp>
        <p:nvSpPr>
          <p:cNvPr id="71" name="Text Placeholder 3"/>
          <p:cNvSpPr>
            <a:spLocks noGrp="1"/>
          </p:cNvSpPr>
          <p:nvPr>
            <p:ph type="body" sz="quarter" idx="21"/>
          </p:nvPr>
        </p:nvSpPr>
        <p:spPr>
          <a:xfrm>
            <a:off x="652403" y="20028145"/>
            <a:ext cx="29007057" cy="846363"/>
          </a:xfrm>
          <a:prstGeom prst="rect">
            <a:avLst/>
          </a:prstGeom>
        </p:spPr>
        <p:txBody>
          <a:bodyPr wrap="square" lIns="228589" tIns="228589" rIns="228589" bIns="228589">
            <a:spAutoFit/>
          </a:bodyPr>
          <a:lstStyle>
            <a:lvl1pPr marL="342883" indent="-342883">
              <a:buNone/>
              <a:defRPr sz="250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72" name="Text Placeholder 5"/>
          <p:cNvSpPr>
            <a:spLocks noGrp="1"/>
          </p:cNvSpPr>
          <p:nvPr>
            <p:ph type="body" sz="quarter" idx="22" hasCustomPrompt="1"/>
          </p:nvPr>
        </p:nvSpPr>
        <p:spPr>
          <a:xfrm>
            <a:off x="646112" y="19274100"/>
            <a:ext cx="29013349"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Sub-Title</a:t>
            </a:r>
          </a:p>
        </p:txBody>
      </p:sp>
      <p:sp>
        <p:nvSpPr>
          <p:cNvPr id="73" name="Text Placeholder 3"/>
          <p:cNvSpPr>
            <a:spLocks noGrp="1"/>
          </p:cNvSpPr>
          <p:nvPr>
            <p:ph type="body" sz="quarter" idx="10"/>
          </p:nvPr>
        </p:nvSpPr>
        <p:spPr>
          <a:xfrm>
            <a:off x="646113" y="8039826"/>
            <a:ext cx="14055724" cy="846363"/>
          </a:xfrm>
          <a:prstGeom prst="rect">
            <a:avLst/>
          </a:prstGeom>
        </p:spPr>
        <p:txBody>
          <a:bodyPr wrap="square" lIns="228589" tIns="228589" rIns="228589" bIns="228589">
            <a:spAutoFit/>
          </a:bodyPr>
          <a:lstStyle>
            <a:lvl1pPr marL="0" indent="0">
              <a:buNone/>
              <a:defRPr sz="250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74" name="Text Placeholder 5"/>
          <p:cNvSpPr>
            <a:spLocks noGrp="1"/>
          </p:cNvSpPr>
          <p:nvPr>
            <p:ph type="body" sz="quarter" idx="11" hasCustomPrompt="1"/>
          </p:nvPr>
        </p:nvSpPr>
        <p:spPr>
          <a:xfrm>
            <a:off x="652404" y="7276050"/>
            <a:ext cx="14049433"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Sub-Title</a:t>
            </a:r>
          </a:p>
        </p:txBody>
      </p:sp>
      <p:sp>
        <p:nvSpPr>
          <p:cNvPr id="75" name="Text Placeholder 5"/>
          <p:cNvSpPr>
            <a:spLocks noGrp="1"/>
          </p:cNvSpPr>
          <p:nvPr>
            <p:ph type="body" sz="quarter" idx="95"/>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76" name="Text Placeholder 3"/>
          <p:cNvSpPr>
            <a:spLocks noGrp="1"/>
          </p:cNvSpPr>
          <p:nvPr>
            <p:ph type="body" sz="quarter" idx="107"/>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77" name="Text Placeholder 3"/>
          <p:cNvSpPr>
            <a:spLocks noGrp="1"/>
          </p:cNvSpPr>
          <p:nvPr>
            <p:ph type="body" sz="quarter" idx="116"/>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78" name="Text Placeholder 3"/>
          <p:cNvSpPr>
            <a:spLocks noGrp="1"/>
          </p:cNvSpPr>
          <p:nvPr>
            <p:ph type="body" sz="quarter" idx="117"/>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79" name="Text Placeholder 3"/>
          <p:cNvSpPr>
            <a:spLocks noGrp="1"/>
          </p:cNvSpPr>
          <p:nvPr>
            <p:ph type="body" sz="quarter" idx="118"/>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80" name="Text Placeholder 3"/>
          <p:cNvSpPr>
            <a:spLocks noGrp="1"/>
          </p:cNvSpPr>
          <p:nvPr>
            <p:ph type="body" sz="quarter" idx="119"/>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81" name="Text Placeholder 3"/>
          <p:cNvSpPr>
            <a:spLocks noGrp="1"/>
          </p:cNvSpPr>
          <p:nvPr>
            <p:ph type="body" sz="quarter" idx="120"/>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82" name="Text Placeholder 3"/>
          <p:cNvSpPr>
            <a:spLocks noGrp="1"/>
          </p:cNvSpPr>
          <p:nvPr>
            <p:ph type="body" sz="quarter" idx="121"/>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83" name="Text Placeholder 3"/>
          <p:cNvSpPr>
            <a:spLocks noGrp="1"/>
          </p:cNvSpPr>
          <p:nvPr>
            <p:ph type="body" sz="quarter" idx="122"/>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84" name="Text Placeholder 3"/>
          <p:cNvSpPr>
            <a:spLocks noGrp="1"/>
          </p:cNvSpPr>
          <p:nvPr>
            <p:ph type="body" sz="quarter" idx="123"/>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85" name="Text Placeholder 3"/>
          <p:cNvSpPr>
            <a:spLocks noGrp="1"/>
          </p:cNvSpPr>
          <p:nvPr>
            <p:ph type="body" sz="quarter" idx="124"/>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86" name="Text Placeholder 3"/>
          <p:cNvSpPr>
            <a:spLocks noGrp="1"/>
          </p:cNvSpPr>
          <p:nvPr>
            <p:ph type="body" sz="quarter" idx="125"/>
          </p:nvPr>
        </p:nvSpPr>
        <p:spPr>
          <a:xfrm>
            <a:off x="31278643" y="19115314"/>
            <a:ext cx="10533384" cy="846363"/>
          </a:xfrm>
          <a:prstGeom prst="rect">
            <a:avLst/>
          </a:prstGeom>
        </p:spPr>
        <p:txBody>
          <a:bodyPr wrap="square" lIns="228589" tIns="228589" rIns="228589" bIns="228589">
            <a:spAutoFit/>
          </a:bodyPr>
          <a:lstStyle>
            <a:lvl1pPr marL="0" indent="0">
              <a:buNone/>
              <a:defRPr sz="2500" baseline="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87" name="Picture Placeholder 13"/>
          <p:cNvSpPr>
            <a:spLocks noGrp="1"/>
          </p:cNvSpPr>
          <p:nvPr>
            <p:ph type="pic" sz="quarter" idx="115"/>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88" name="Picture Placeholder 13"/>
          <p:cNvSpPr>
            <a:spLocks noGrp="1"/>
          </p:cNvSpPr>
          <p:nvPr>
            <p:ph type="pic" sz="quarter" idx="126"/>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89" name="Picture Placeholder 13"/>
          <p:cNvSpPr>
            <a:spLocks noGrp="1"/>
          </p:cNvSpPr>
          <p:nvPr>
            <p:ph type="pic" sz="quarter" idx="127"/>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90" name="Picture Placeholder 13"/>
          <p:cNvSpPr>
            <a:spLocks noGrp="1"/>
          </p:cNvSpPr>
          <p:nvPr>
            <p:ph type="pic" sz="quarter" idx="128"/>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91" name="Picture Placeholder 13"/>
          <p:cNvSpPr>
            <a:spLocks noGrp="1"/>
          </p:cNvSpPr>
          <p:nvPr>
            <p:ph type="pic" sz="quarter" idx="129"/>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92" name="Picture Placeholder 13"/>
          <p:cNvSpPr>
            <a:spLocks noGrp="1"/>
          </p:cNvSpPr>
          <p:nvPr>
            <p:ph type="pic" sz="quarter" idx="130"/>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93" name="Picture Placeholder 13"/>
          <p:cNvSpPr>
            <a:spLocks noGrp="1"/>
          </p:cNvSpPr>
          <p:nvPr>
            <p:ph type="pic" sz="quarter" idx="131"/>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94" name="Picture Placeholder 13"/>
          <p:cNvSpPr>
            <a:spLocks noGrp="1"/>
          </p:cNvSpPr>
          <p:nvPr>
            <p:ph type="pic" sz="quarter" idx="132"/>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95" name="Picture Placeholder 13"/>
          <p:cNvSpPr>
            <a:spLocks noGrp="1"/>
          </p:cNvSpPr>
          <p:nvPr>
            <p:ph type="pic" sz="quarter" idx="133"/>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96" name="Picture Placeholder 13"/>
          <p:cNvSpPr>
            <a:spLocks noGrp="1"/>
          </p:cNvSpPr>
          <p:nvPr>
            <p:ph type="pic" sz="quarter" idx="134"/>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97" name="Picture Placeholder 13"/>
          <p:cNvSpPr>
            <a:spLocks noGrp="1"/>
          </p:cNvSpPr>
          <p:nvPr>
            <p:ph type="pic" sz="quarter" idx="135"/>
          </p:nvPr>
        </p:nvSpPr>
        <p:spPr>
          <a:xfrm>
            <a:off x="31394839" y="22240088"/>
            <a:ext cx="10533384" cy="5598312"/>
          </a:xfrm>
          <a:prstGeom prst="rect">
            <a:avLst/>
          </a:prstGeom>
          <a:solidFill>
            <a:schemeClr val="bg2"/>
          </a:solidFill>
          <a:ln>
            <a:solidFill>
              <a:schemeClr val="tx2"/>
            </a:solidFill>
          </a:ln>
          <a:effectLst/>
        </p:spPr>
        <p:txBody>
          <a:bodyPr lIns="91436" tIns="45717" rIns="91436" bIns="45717" anchor="ctr"/>
          <a:lstStyle>
            <a:lvl1pPr marL="0" indent="0" algn="ctr">
              <a:buNone/>
              <a:defRPr sz="4000" b="0" baseline="0">
                <a:solidFill>
                  <a:schemeClr val="tx2"/>
                </a:solidFill>
              </a:defRPr>
            </a:lvl1pPr>
          </a:lstStyle>
          <a:p>
            <a:pPr lvl="0"/>
            <a:r>
              <a:rPr lang="en-US" noProof="0" dirty="0"/>
              <a:t>Click icon to add picture</a:t>
            </a:r>
          </a:p>
        </p:txBody>
      </p:sp>
      <p:sp>
        <p:nvSpPr>
          <p:cNvPr id="98" name="Text Placeholder 5"/>
          <p:cNvSpPr>
            <a:spLocks noGrp="1"/>
          </p:cNvSpPr>
          <p:nvPr>
            <p:ph type="body" sz="quarter" idx="136"/>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99" name="Text Placeholder 5"/>
          <p:cNvSpPr>
            <a:spLocks noGrp="1"/>
          </p:cNvSpPr>
          <p:nvPr>
            <p:ph type="body" sz="quarter" idx="137"/>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00" name="Text Placeholder 5"/>
          <p:cNvSpPr>
            <a:spLocks noGrp="1"/>
          </p:cNvSpPr>
          <p:nvPr>
            <p:ph type="body" sz="quarter" idx="138"/>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01" name="Text Placeholder 5"/>
          <p:cNvSpPr>
            <a:spLocks noGrp="1"/>
          </p:cNvSpPr>
          <p:nvPr>
            <p:ph type="body" sz="quarter" idx="139"/>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02" name="Text Placeholder 5"/>
          <p:cNvSpPr>
            <a:spLocks noGrp="1"/>
          </p:cNvSpPr>
          <p:nvPr>
            <p:ph type="body" sz="quarter" idx="140"/>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03" name="Text Placeholder 5"/>
          <p:cNvSpPr>
            <a:spLocks noGrp="1"/>
          </p:cNvSpPr>
          <p:nvPr>
            <p:ph type="body" sz="quarter" idx="141"/>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04" name="Text Placeholder 5"/>
          <p:cNvSpPr>
            <a:spLocks noGrp="1"/>
          </p:cNvSpPr>
          <p:nvPr>
            <p:ph type="body" sz="quarter" idx="142"/>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05" name="Text Placeholder 5"/>
          <p:cNvSpPr>
            <a:spLocks noGrp="1"/>
          </p:cNvSpPr>
          <p:nvPr>
            <p:ph type="body" sz="quarter" idx="143"/>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06" name="Text Placeholder 5"/>
          <p:cNvSpPr>
            <a:spLocks noGrp="1"/>
          </p:cNvSpPr>
          <p:nvPr>
            <p:ph type="body" sz="quarter" idx="144"/>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07" name="Text Placeholder 5"/>
          <p:cNvSpPr>
            <a:spLocks noGrp="1"/>
          </p:cNvSpPr>
          <p:nvPr>
            <p:ph type="body" sz="quarter" idx="145"/>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33" name="Text Placeholder 5"/>
          <p:cNvSpPr>
            <a:spLocks noGrp="1"/>
          </p:cNvSpPr>
          <p:nvPr>
            <p:ph type="body" sz="quarter" idx="146"/>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34" name="Text Placeholder 5"/>
          <p:cNvSpPr>
            <a:spLocks noGrp="1"/>
          </p:cNvSpPr>
          <p:nvPr>
            <p:ph type="body" sz="quarter" idx="147"/>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35" name="Text Placeholder 5"/>
          <p:cNvSpPr>
            <a:spLocks noGrp="1"/>
          </p:cNvSpPr>
          <p:nvPr>
            <p:ph type="body" sz="quarter" idx="148"/>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Master text styles</a:t>
            </a:r>
          </a:p>
        </p:txBody>
      </p:sp>
      <p:sp>
        <p:nvSpPr>
          <p:cNvPr id="136" name="Text Placeholder 5"/>
          <p:cNvSpPr>
            <a:spLocks noGrp="1"/>
          </p:cNvSpPr>
          <p:nvPr>
            <p:ph type="body" sz="quarter" idx="149" hasCustomPrompt="1"/>
          </p:nvPr>
        </p:nvSpPr>
        <p:spPr>
          <a:xfrm>
            <a:off x="31240543" y="16241486"/>
            <a:ext cx="10533384"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Sub-Title</a:t>
            </a:r>
          </a:p>
        </p:txBody>
      </p:sp>
      <p:sp>
        <p:nvSpPr>
          <p:cNvPr id="137" name="Text Placeholder 3"/>
          <p:cNvSpPr>
            <a:spLocks noGrp="1"/>
          </p:cNvSpPr>
          <p:nvPr>
            <p:ph type="body" sz="quarter" idx="154"/>
          </p:nvPr>
        </p:nvSpPr>
        <p:spPr>
          <a:xfrm>
            <a:off x="15638463" y="8032939"/>
            <a:ext cx="14027290" cy="846363"/>
          </a:xfrm>
          <a:prstGeom prst="rect">
            <a:avLst/>
          </a:prstGeom>
        </p:spPr>
        <p:txBody>
          <a:bodyPr wrap="square" lIns="228589" tIns="228589" rIns="228589" bIns="228589">
            <a:spAutoFit/>
          </a:bodyPr>
          <a:lstStyle>
            <a:lvl1pPr marL="0" indent="0">
              <a:buNone/>
              <a:defRPr sz="250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138" name="Text Placeholder 5"/>
          <p:cNvSpPr>
            <a:spLocks noGrp="1"/>
          </p:cNvSpPr>
          <p:nvPr>
            <p:ph type="body" sz="quarter" idx="155" hasCustomPrompt="1"/>
          </p:nvPr>
        </p:nvSpPr>
        <p:spPr>
          <a:xfrm>
            <a:off x="15638463" y="7269163"/>
            <a:ext cx="14027290"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Sub-Title</a:t>
            </a:r>
          </a:p>
        </p:txBody>
      </p:sp>
      <p:sp>
        <p:nvSpPr>
          <p:cNvPr id="139" name="Text Placeholder 3"/>
          <p:cNvSpPr>
            <a:spLocks noGrp="1"/>
          </p:cNvSpPr>
          <p:nvPr>
            <p:ph type="body" sz="quarter" idx="156"/>
          </p:nvPr>
        </p:nvSpPr>
        <p:spPr>
          <a:xfrm>
            <a:off x="658696" y="35486958"/>
            <a:ext cx="29007057" cy="846363"/>
          </a:xfrm>
          <a:prstGeom prst="rect">
            <a:avLst/>
          </a:prstGeom>
        </p:spPr>
        <p:txBody>
          <a:bodyPr wrap="square" lIns="228589" tIns="228589" rIns="228589" bIns="228589">
            <a:spAutoFit/>
          </a:bodyPr>
          <a:lstStyle>
            <a:lvl1pPr marL="342883" indent="-342883">
              <a:buNone/>
              <a:defRPr sz="2500">
                <a:latin typeface="Arial" pitchFamily="34" charset="0"/>
                <a:cs typeface="Arial"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Click to edit Master text styles</a:t>
            </a:r>
          </a:p>
        </p:txBody>
      </p:sp>
      <p:sp>
        <p:nvSpPr>
          <p:cNvPr id="140" name="Text Placeholder 5"/>
          <p:cNvSpPr>
            <a:spLocks noGrp="1"/>
          </p:cNvSpPr>
          <p:nvPr>
            <p:ph type="body" sz="quarter" idx="157" hasCustomPrompt="1"/>
          </p:nvPr>
        </p:nvSpPr>
        <p:spPr>
          <a:xfrm>
            <a:off x="652404" y="34732913"/>
            <a:ext cx="29013349" cy="754045"/>
          </a:xfrm>
          <a:prstGeom prst="rect">
            <a:avLst/>
          </a:prstGeom>
          <a:solidFill>
            <a:srgbClr val="6D009D"/>
          </a:solidFill>
        </p:spPr>
        <p:txBody>
          <a:bodyPr wrap="square" lIns="91436" tIns="91436" rIns="91436" bIns="91436" anchor="ctr" anchorCtr="0">
            <a:spAutoFit/>
          </a:bodyPr>
          <a:lstStyle>
            <a:lvl1pPr algn="ctr">
              <a:buNone/>
              <a:defRPr sz="3700" b="1" baseline="0">
                <a:solidFill>
                  <a:schemeClr val="bg1"/>
                </a:solidFill>
                <a:latin typeface="Arial" pitchFamily="34" charset="0"/>
                <a:cs typeface="Arial" pitchFamily="34" charset="0"/>
              </a:defRPr>
            </a:lvl1pPr>
          </a:lstStyle>
          <a:p>
            <a:pPr lvl="0"/>
            <a:r>
              <a:rPr lang="en-US" dirty="0"/>
              <a:t>Click to edit Sub-Title</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5EBFF"/>
        </a:solidFill>
        <a:effectLst/>
      </p:bgPr>
    </p:bg>
    <p:spTree>
      <p:nvGrpSpPr>
        <p:cNvPr id="1" name=""/>
        <p:cNvGrpSpPr/>
        <p:nvPr/>
      </p:nvGrpSpPr>
      <p:grpSpPr>
        <a:xfrm>
          <a:off x="0" y="0"/>
          <a:ext cx="0" cy="0"/>
          <a:chOff x="0" y="0"/>
          <a:chExt cx="0" cy="0"/>
        </a:xfrm>
      </p:grpSpPr>
      <p:sp>
        <p:nvSpPr>
          <p:cNvPr id="29" name="Rectangle 28"/>
          <p:cNvSpPr>
            <a:spLocks noChangeArrowheads="1"/>
          </p:cNvSpPr>
          <p:nvPr/>
        </p:nvSpPr>
        <p:spPr bwMode="auto">
          <a:xfrm>
            <a:off x="-12420599" y="-24688"/>
            <a:ext cx="11880000" cy="30600000"/>
          </a:xfrm>
          <a:prstGeom prst="rect">
            <a:avLst/>
          </a:prstGeom>
          <a:gradFill rotWithShape="1">
            <a:gsLst>
              <a:gs pos="0">
                <a:srgbClr val="00004C">
                  <a:gamma/>
                  <a:shade val="46275"/>
                  <a:invGamma/>
                </a:srgbClr>
              </a:gs>
              <a:gs pos="100000">
                <a:srgbClr val="00004C"/>
              </a:gs>
            </a:gsLst>
            <a:lin ang="5400000" scaled="1"/>
          </a:gradFill>
          <a:ln w="25400" algn="ctr">
            <a:noFill/>
            <a:miter lim="800000"/>
            <a:headEnd/>
            <a:tailEnd/>
          </a:ln>
        </p:spPr>
        <p:txBody>
          <a:bodyPr lIns="173991" tIns="347979" rIns="173991" bIns="173991"/>
          <a:lstStyle/>
          <a:p>
            <a:pPr algn="ctr" defTabSz="4175125"/>
            <a:r>
              <a:rPr lang="en-US" sz="5600" b="1" dirty="0">
                <a:solidFill>
                  <a:schemeClr val="bg1"/>
                </a:solidFill>
                <a:latin typeface="Arial" pitchFamily="34" charset="0"/>
                <a:cs typeface="Arial" pitchFamily="34" charset="0"/>
              </a:rPr>
              <a:t>University of Manchester</a:t>
            </a:r>
          </a:p>
          <a:p>
            <a:pPr algn="ctr" defTabSz="4175125"/>
            <a:r>
              <a:rPr lang="en-GB" sz="4400" b="1" dirty="0">
                <a:solidFill>
                  <a:schemeClr val="bg1"/>
                </a:solidFill>
                <a:latin typeface="Arial" pitchFamily="34" charset="0"/>
                <a:cs typeface="Arial" pitchFamily="34" charset="0"/>
              </a:rPr>
              <a:t>Faculty of Biology, Medicine and Health </a:t>
            </a:r>
            <a:r>
              <a:rPr lang="en-US" sz="5600" b="1" dirty="0">
                <a:solidFill>
                  <a:schemeClr val="bg1"/>
                </a:solidFill>
                <a:latin typeface="Arial" pitchFamily="34" charset="0"/>
                <a:cs typeface="Arial" pitchFamily="34" charset="0"/>
              </a:rPr>
              <a:t>Photo</a:t>
            </a:r>
            <a:r>
              <a:rPr lang="en-US" sz="5600" b="1" i="1" dirty="0">
                <a:solidFill>
                  <a:schemeClr val="bg1"/>
                </a:solidFill>
                <a:latin typeface="Arial" pitchFamily="34" charset="0"/>
                <a:cs typeface="Arial" pitchFamily="34" charset="0"/>
              </a:rPr>
              <a:t>Graphics</a:t>
            </a:r>
            <a:r>
              <a:rPr lang="en-US" sz="5600" b="1" dirty="0">
                <a:solidFill>
                  <a:schemeClr val="bg1"/>
                </a:solidFill>
                <a:latin typeface="Arial" pitchFamily="34" charset="0"/>
                <a:cs typeface="Arial" pitchFamily="34" charset="0"/>
              </a:rPr>
              <a:t> Unit</a:t>
            </a:r>
          </a:p>
          <a:p>
            <a:pPr marL="0" marR="0" lvl="0" indent="0" algn="ctr" defTabSz="4175125" rtl="0" eaLnBrk="1" fontAlgn="base" latinLnBrk="0" hangingPunct="1">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a:p>
            <a:pPr algn="ctr" defTabSz="4175125"/>
            <a:r>
              <a:rPr lang="en-US" sz="3600" b="1" dirty="0">
                <a:solidFill>
                  <a:srgbClr val="FFFF00"/>
                </a:solidFill>
                <a:latin typeface="Arial" pitchFamily="34" charset="0"/>
                <a:cs typeface="Arial" pitchFamily="34" charset="0"/>
              </a:rPr>
              <a:t>The blue instruction columns are for your help designing and will not print out on your poster </a:t>
            </a:r>
          </a:p>
          <a:p>
            <a:pPr algn="ctr" defTabSz="4175125"/>
            <a:endParaRPr lang="en-US" sz="3600" b="1" dirty="0">
              <a:solidFill>
                <a:srgbClr val="FFFFFF"/>
              </a:solidFill>
              <a:latin typeface="Arial" pitchFamily="34" charset="0"/>
              <a:cs typeface="Arial" pitchFamily="34" charset="0"/>
            </a:endParaRPr>
          </a:p>
          <a:p>
            <a:pPr defTabSz="4175125"/>
            <a:r>
              <a:rPr lang="en-US" sz="3000" dirty="0">
                <a:solidFill>
                  <a:srgbClr val="FFFFFF"/>
                </a:solidFill>
                <a:latin typeface="Arial" pitchFamily="34" charset="0"/>
                <a:cs typeface="Arial" pitchFamily="34" charset="0"/>
              </a:rPr>
              <a:t>This PowerPoint Poster template has been designed to produce an ‘A’ size poster (Even though</a:t>
            </a:r>
            <a:r>
              <a:rPr lang="en-US" sz="3000" baseline="0" dirty="0">
                <a:solidFill>
                  <a:srgbClr val="FFFFFF"/>
                </a:solidFill>
                <a:latin typeface="Arial" pitchFamily="34" charset="0"/>
                <a:cs typeface="Arial" pitchFamily="34" charset="0"/>
              </a:rPr>
              <a:t> it is currently setup for A0, w</a:t>
            </a:r>
            <a:r>
              <a:rPr lang="en-US" sz="3000" dirty="0">
                <a:solidFill>
                  <a:srgbClr val="FFFFFF"/>
                </a:solidFill>
                <a:latin typeface="Arial" pitchFamily="34" charset="0"/>
                <a:cs typeface="Arial" pitchFamily="34" charset="0"/>
              </a:rPr>
              <a:t>e</a:t>
            </a:r>
            <a:r>
              <a:rPr lang="en-US" sz="3000" baseline="0" dirty="0">
                <a:solidFill>
                  <a:srgbClr val="FFFFFF"/>
                </a:solidFill>
                <a:latin typeface="Arial" pitchFamily="34" charset="0"/>
                <a:cs typeface="Arial" pitchFamily="34" charset="0"/>
              </a:rPr>
              <a:t> are able to scale this to fit any ‘A’ size A0,A1,A2 etc.).</a:t>
            </a:r>
            <a:r>
              <a:rPr lang="en-US" sz="3000" dirty="0">
                <a:solidFill>
                  <a:srgbClr val="FFFFFF"/>
                </a:solidFill>
                <a:latin typeface="Arial" pitchFamily="34" charset="0"/>
                <a:cs typeface="Arial" pitchFamily="34" charset="0"/>
              </a:rPr>
              <a:t> </a:t>
            </a:r>
          </a:p>
          <a:p>
            <a:pPr defTabSz="4175125"/>
            <a:r>
              <a:rPr lang="en-US" sz="3000" dirty="0">
                <a:solidFill>
                  <a:srgbClr val="FFFFFF"/>
                </a:solidFill>
                <a:latin typeface="Arial" pitchFamily="34" charset="0"/>
                <a:cs typeface="Arial" pitchFamily="34" charset="0"/>
              </a:rPr>
              <a:t>It is initially designed as a four column poster (although this can be altered – see Modifying instructions below) and includes the University Logo, Faculty Name and Faculty web address.</a:t>
            </a:r>
          </a:p>
          <a:p>
            <a:pPr defTabSz="4175125"/>
            <a:r>
              <a:rPr lang="en-US" sz="1400" dirty="0">
                <a:solidFill>
                  <a:srgbClr val="FFFFFF"/>
                </a:solidFill>
                <a:latin typeface="Arial" pitchFamily="34" charset="0"/>
                <a:cs typeface="Arial" pitchFamily="34" charset="0"/>
              </a:rPr>
              <a:t> </a:t>
            </a:r>
          </a:p>
          <a:p>
            <a:pPr defTabSz="4175125"/>
            <a:r>
              <a:rPr lang="en-US" sz="3000" dirty="0">
                <a:solidFill>
                  <a:srgbClr val="FFFFFF"/>
                </a:solidFill>
                <a:latin typeface="Arial" pitchFamily="34" charset="0"/>
                <a:cs typeface="Arial" pitchFamily="34" charset="0"/>
              </a:rPr>
              <a:t>The template should help design a well laid out scientific poster and will hopefully help to save you time by not having to start from scratch.</a:t>
            </a:r>
          </a:p>
          <a:p>
            <a:pPr defTabSz="4175125"/>
            <a:endParaRPr lang="en-US" sz="1400" dirty="0">
              <a:solidFill>
                <a:srgbClr val="FFFFFF"/>
              </a:solidFill>
              <a:latin typeface="Arial" pitchFamily="34" charset="0"/>
              <a:cs typeface="Arial" pitchFamily="34" charset="0"/>
            </a:endParaRPr>
          </a:p>
          <a:p>
            <a:pPr defTabSz="4175125"/>
            <a:r>
              <a:rPr lang="en-US" sz="3000" dirty="0">
                <a:solidFill>
                  <a:srgbClr val="FFFFFF"/>
                </a:solidFill>
                <a:latin typeface="Arial" pitchFamily="34" charset="0"/>
                <a:cs typeface="Arial" pitchFamily="34" charset="0"/>
              </a:rPr>
              <a:t>The template has all the elements you need to create your poster, and by simply dragging and dropping the individual poster elements you can quickly and simply create a well laid out poster.</a:t>
            </a:r>
          </a:p>
          <a:p>
            <a:pPr defTabSz="4175125"/>
            <a:endParaRPr lang="en-US" sz="1400" dirty="0">
              <a:solidFill>
                <a:srgbClr val="FFFFFF"/>
              </a:solidFill>
              <a:latin typeface="Arial" pitchFamily="34" charset="0"/>
              <a:cs typeface="Arial" pitchFamily="34" charset="0"/>
            </a:endParaRPr>
          </a:p>
          <a:p>
            <a:pPr defTabSz="4175125"/>
            <a:r>
              <a:rPr lang="en-US" sz="3000" dirty="0">
                <a:solidFill>
                  <a:srgbClr val="FFFFFF"/>
                </a:solidFill>
                <a:latin typeface="Arial" pitchFamily="34" charset="0"/>
                <a:cs typeface="Arial" pitchFamily="34" charset="0"/>
              </a:rPr>
              <a:t>If you have any questions regarding the templates, or if you want to get your poster printed by us please contact :</a:t>
            </a:r>
          </a:p>
          <a:p>
            <a:pPr defTabSz="4175125"/>
            <a:r>
              <a:rPr lang="en-US" sz="3000" dirty="0">
                <a:solidFill>
                  <a:srgbClr val="FFFFFF"/>
                </a:solidFill>
                <a:latin typeface="Arial" pitchFamily="34" charset="0"/>
                <a:cs typeface="Arial" pitchFamily="34" charset="0"/>
              </a:rPr>
              <a:t>Photo</a:t>
            </a:r>
            <a:r>
              <a:rPr lang="en-US" sz="3000" i="1" dirty="0">
                <a:solidFill>
                  <a:srgbClr val="FFFFFF"/>
                </a:solidFill>
                <a:latin typeface="Arial" pitchFamily="34" charset="0"/>
                <a:cs typeface="Arial" pitchFamily="34" charset="0"/>
              </a:rPr>
              <a:t>Graphics</a:t>
            </a:r>
            <a:r>
              <a:rPr lang="en-US" sz="3000" dirty="0">
                <a:solidFill>
                  <a:srgbClr val="FFFFFF"/>
                </a:solidFill>
                <a:latin typeface="Arial" pitchFamily="34" charset="0"/>
                <a:cs typeface="Arial" pitchFamily="34" charset="0"/>
              </a:rPr>
              <a:t> Unit on Tel:</a:t>
            </a:r>
            <a:r>
              <a:rPr lang="en-US" sz="3000" baseline="0" dirty="0">
                <a:solidFill>
                  <a:srgbClr val="FFFFFF"/>
                </a:solidFill>
                <a:latin typeface="Arial" pitchFamily="34" charset="0"/>
                <a:cs typeface="Arial" pitchFamily="34" charset="0"/>
              </a:rPr>
              <a:t> </a:t>
            </a:r>
            <a:r>
              <a:rPr lang="en-US" sz="3000" dirty="0">
                <a:solidFill>
                  <a:srgbClr val="FFFFFF"/>
                </a:solidFill>
                <a:latin typeface="Arial" pitchFamily="34" charset="0"/>
                <a:cs typeface="Arial" pitchFamily="34" charset="0"/>
              </a:rPr>
              <a:t>0161 275 5258 or </a:t>
            </a:r>
          </a:p>
          <a:p>
            <a:pPr defTabSz="4175125"/>
            <a:r>
              <a:rPr lang="en-US" sz="3000" dirty="0">
                <a:solidFill>
                  <a:srgbClr val="FFFFFF"/>
                </a:solidFill>
                <a:latin typeface="Arial" pitchFamily="34" charset="0"/>
                <a:cs typeface="Arial" pitchFamily="34" charset="0"/>
              </a:rPr>
              <a:t>Email: photographics.lifesciences@manchester.ac.uk</a:t>
            </a:r>
          </a:p>
          <a:p>
            <a:pPr defTabSz="4175125"/>
            <a:endParaRPr lang="en-US" sz="3000" dirty="0">
              <a:solidFill>
                <a:srgbClr val="FFFFFF"/>
              </a:solidFill>
              <a:latin typeface="Arial" pitchFamily="34" charset="0"/>
              <a:cs typeface="Arial" pitchFamily="34" charset="0"/>
            </a:endParaRPr>
          </a:p>
          <a:p>
            <a:pPr defTabSz="4175125"/>
            <a:r>
              <a:rPr lang="en-US" sz="4200" b="1" dirty="0">
                <a:solidFill>
                  <a:schemeClr val="bg1"/>
                </a:solidFill>
                <a:latin typeface="Arial" pitchFamily="34" charset="0"/>
                <a:cs typeface="Arial" pitchFamily="34" charset="0"/>
              </a:rPr>
              <a:t>Modifying</a:t>
            </a:r>
            <a:r>
              <a:rPr lang="en-US" sz="4200" b="1" baseline="0" dirty="0">
                <a:solidFill>
                  <a:schemeClr val="bg1"/>
                </a:solidFill>
                <a:latin typeface="Arial" pitchFamily="34" charset="0"/>
                <a:cs typeface="Arial" pitchFamily="34" charset="0"/>
              </a:rPr>
              <a:t> the Poster Layout</a:t>
            </a:r>
            <a:endParaRPr lang="en-US" sz="4200" b="1" dirty="0">
              <a:solidFill>
                <a:schemeClr val="bg1"/>
              </a:solidFill>
              <a:latin typeface="Arial" pitchFamily="34" charset="0"/>
              <a:cs typeface="Arial" pitchFamily="34" charset="0"/>
            </a:endParaRPr>
          </a:p>
          <a:p>
            <a:pPr marL="0" marR="0" indent="0" algn="l" defTabSz="4175125" rtl="0" eaLnBrk="1" fontAlgn="base" latinLnBrk="0" hangingPunct="1">
              <a:lnSpc>
                <a:spcPct val="100000"/>
              </a:lnSpc>
              <a:spcBef>
                <a:spcPct val="0"/>
              </a:spcBef>
              <a:spcAft>
                <a:spcPct val="0"/>
              </a:spcAft>
              <a:buClrTx/>
              <a:buSzTx/>
              <a:buFontTx/>
              <a:buNone/>
              <a:tabLst/>
              <a:defRPr/>
            </a:pPr>
            <a:endParaRPr lang="en-GB" sz="3000" dirty="0">
              <a:solidFill>
                <a:srgbClr val="FFFFFF"/>
              </a:solidFill>
              <a:latin typeface="Arial" pitchFamily="34" charset="0"/>
              <a:cs typeface="Arial" pitchFamily="34" charset="0"/>
            </a:endParaRPr>
          </a:p>
          <a:p>
            <a:pPr marL="0" marR="0" indent="0" algn="l" defTabSz="4175125" rtl="0" eaLnBrk="1" fontAlgn="base" latinLnBrk="0" hangingPunct="1">
              <a:lnSpc>
                <a:spcPct val="100000"/>
              </a:lnSpc>
              <a:spcBef>
                <a:spcPct val="0"/>
              </a:spcBef>
              <a:spcAft>
                <a:spcPct val="0"/>
              </a:spcAft>
              <a:buClrTx/>
              <a:buSzTx/>
              <a:buFontTx/>
              <a:buNone/>
              <a:tabLst/>
              <a:defRPr/>
            </a:pPr>
            <a:r>
              <a:rPr lang="en-GB" sz="3000" dirty="0">
                <a:solidFill>
                  <a:srgbClr val="FFFFFF"/>
                </a:solidFill>
                <a:latin typeface="Arial" pitchFamily="34" charset="0"/>
                <a:cs typeface="Arial" pitchFamily="34" charset="0"/>
              </a:rPr>
              <a:t>This PowerPoint</a:t>
            </a:r>
            <a:r>
              <a:rPr lang="en-GB" sz="3000" baseline="0" dirty="0">
                <a:solidFill>
                  <a:srgbClr val="FFFFFF"/>
                </a:solidFill>
                <a:latin typeface="Arial" pitchFamily="34" charset="0"/>
                <a:cs typeface="Arial" pitchFamily="34" charset="0"/>
              </a:rPr>
              <a:t> </a:t>
            </a:r>
            <a:r>
              <a:rPr lang="en-GB" sz="3000" dirty="0">
                <a:solidFill>
                  <a:srgbClr val="FFFFFF"/>
                </a:solidFill>
                <a:latin typeface="Arial" pitchFamily="34" charset="0"/>
                <a:cs typeface="Arial" pitchFamily="34" charset="0"/>
              </a:rPr>
              <a:t>template has three different column layouts. To change to one of</a:t>
            </a:r>
            <a:r>
              <a:rPr lang="en-GB" sz="3000" baseline="0" dirty="0">
                <a:solidFill>
                  <a:srgbClr val="FFFFFF"/>
                </a:solidFill>
                <a:latin typeface="Arial" pitchFamily="34" charset="0"/>
                <a:cs typeface="Arial" pitchFamily="34" charset="0"/>
              </a:rPr>
              <a:t> the different layouts, </a:t>
            </a:r>
            <a:r>
              <a:rPr lang="en-GB" sz="3000" dirty="0">
                <a:solidFill>
                  <a:srgbClr val="FFFFFF"/>
                </a:solidFill>
                <a:latin typeface="Arial" pitchFamily="34" charset="0"/>
                <a:cs typeface="Arial" pitchFamily="34" charset="0"/>
              </a:rPr>
              <a:t>Right-click your mouse on the background (not on the columns or Title Bar) and click on “Layout” to see the different layout options. </a:t>
            </a:r>
          </a:p>
          <a:p>
            <a:pPr marL="0" marR="0" indent="0" algn="l" defTabSz="4175125" rtl="0" eaLnBrk="1" fontAlgn="base" latinLnBrk="0" hangingPunct="1">
              <a:lnSpc>
                <a:spcPct val="100000"/>
              </a:lnSpc>
              <a:spcBef>
                <a:spcPct val="0"/>
              </a:spcBef>
              <a:spcAft>
                <a:spcPct val="0"/>
              </a:spcAft>
              <a:buClrTx/>
              <a:buSzTx/>
              <a:buFontTx/>
              <a:buNone/>
              <a:tabLst/>
              <a:defRPr/>
            </a:pPr>
            <a:endParaRPr lang="en-GB" sz="2000" dirty="0">
              <a:solidFill>
                <a:srgbClr val="FFFFFF"/>
              </a:solidFill>
              <a:latin typeface="Arial" pitchFamily="34" charset="0"/>
              <a:cs typeface="Arial" pitchFamily="34" charset="0"/>
            </a:endParaRPr>
          </a:p>
          <a:p>
            <a:pPr defTabSz="4175125"/>
            <a:r>
              <a:rPr lang="en-GB" sz="2000" i="1" dirty="0">
                <a:solidFill>
                  <a:srgbClr val="FFFFFF"/>
                </a:solidFill>
                <a:latin typeface="Arial" pitchFamily="34" charset="0"/>
                <a:cs typeface="Arial" pitchFamily="34" charset="0"/>
              </a:rPr>
              <a:t>The columns in the provided layouts are fixed and cannot be moved but advanced users can modify any layout by going to VIEW and then SLIDE MASTER.</a:t>
            </a:r>
          </a:p>
          <a:p>
            <a:pPr defTabSz="4175125"/>
            <a:endParaRPr lang="en-GB" sz="2000" i="1" dirty="0">
              <a:solidFill>
                <a:srgbClr val="FFFFFF"/>
              </a:solidFill>
              <a:latin typeface="Arial" pitchFamily="34" charset="0"/>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42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Using the placeholders</a:t>
            </a: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To add text to this template click inside a placeholder and type in or paste your text. To move a placeholder, click on it once (to select it), place your cursor on its frame and your cursor will change to the symbol of your ‘mouse pointer on a cross’. </a:t>
            </a: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You can then, click once and drag it to its new location where you can resize it as needed. </a:t>
            </a: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Additional placeholders for Titles, Text and Images can be found on the right hand instruction column of this template.</a:t>
            </a: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42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Viewing your poster</a:t>
            </a: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This Template has been designed at A0 size. If you view the template at 100% (to zoom in and out go to the VIEW menu and click on ZOOM to set your preferred magnification), it will give you an idea as to how the text and graphics will look when printed at A0 size. </a:t>
            </a: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42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Removing Template Elements</a:t>
            </a: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To remove any of the Sub-Title Bars and  text boxes that are already on the template and that you don’t need, just select the with the mouse and press the delete key.</a:t>
            </a:r>
            <a:endParaRPr lang="en-US" sz="4200" b="1" dirty="0">
              <a:solidFill>
                <a:srgbClr val="FFFFFF"/>
              </a:solidFill>
              <a:latin typeface="Arial" pitchFamily="34" charset="0"/>
              <a:cs typeface="Arial" pitchFamily="34" charset="0"/>
            </a:endParaRPr>
          </a:p>
        </p:txBody>
      </p:sp>
      <p:sp>
        <p:nvSpPr>
          <p:cNvPr id="18" name="Rectangle 17"/>
          <p:cNvSpPr>
            <a:spLocks noChangeArrowheads="1"/>
          </p:cNvSpPr>
          <p:nvPr userDrawn="1"/>
        </p:nvSpPr>
        <p:spPr bwMode="auto">
          <a:xfrm>
            <a:off x="30736523" y="0"/>
            <a:ext cx="11880000" cy="30600000"/>
          </a:xfrm>
          <a:prstGeom prst="rect">
            <a:avLst/>
          </a:prstGeom>
          <a:gradFill rotWithShape="1">
            <a:gsLst>
              <a:gs pos="0">
                <a:srgbClr val="00004C">
                  <a:gamma/>
                  <a:shade val="46275"/>
                  <a:invGamma/>
                </a:srgbClr>
              </a:gs>
              <a:gs pos="100000">
                <a:srgbClr val="00004C"/>
              </a:gs>
            </a:gsLst>
            <a:lin ang="5400000" scaled="1"/>
          </a:gradFill>
          <a:ln w="25400" algn="ctr">
            <a:noFill/>
            <a:miter lim="800000"/>
            <a:headEnd/>
            <a:tailEnd/>
          </a:ln>
        </p:spPr>
        <p:txBody>
          <a:bodyPr lIns="173991" tIns="347979" rIns="173991" bIns="173991"/>
          <a:lstStyle/>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42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Importing Text and Graphics from External Sources</a:t>
            </a: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algn="l" defTabSz="4175125"/>
            <a:r>
              <a:rPr lang="en-GB" sz="3000" b="1" dirty="0">
                <a:solidFill>
                  <a:srgbClr val="FFFFFF"/>
                </a:solidFill>
                <a:latin typeface="Arial" pitchFamily="34" charset="0"/>
                <a:cs typeface="Arial" pitchFamily="34" charset="0"/>
              </a:rPr>
              <a:t>Text: </a:t>
            </a:r>
            <a:r>
              <a:rPr lang="en-GB" sz="3000" b="0" dirty="0">
                <a:solidFill>
                  <a:srgbClr val="FFFFFF"/>
                </a:solidFill>
                <a:latin typeface="Arial" pitchFamily="34" charset="0"/>
                <a:cs typeface="Arial" pitchFamily="34" charset="0"/>
              </a:rPr>
              <a:t>Paste or type your text into a pre-existing placeholder or drag in a new placeholder from the left side of the template. Move it anywhere as needed.</a:t>
            </a:r>
          </a:p>
          <a:p>
            <a:pPr algn="l" defTabSz="4175125"/>
            <a:endParaRPr lang="en-GB" sz="3000" b="0" dirty="0">
              <a:solidFill>
                <a:srgbClr val="FFFFFF"/>
              </a:solidFill>
              <a:latin typeface="Arial" pitchFamily="34" charset="0"/>
              <a:cs typeface="Arial" pitchFamily="34" charset="0"/>
            </a:endParaRPr>
          </a:p>
          <a:p>
            <a:pPr algn="l" defTabSz="4175125"/>
            <a:r>
              <a:rPr lang="en-GB" sz="3000" b="1" dirty="0">
                <a:solidFill>
                  <a:srgbClr val="FFFFFF"/>
                </a:solidFill>
                <a:latin typeface="Arial" pitchFamily="34" charset="0"/>
                <a:cs typeface="Arial" pitchFamily="34" charset="0"/>
              </a:rPr>
              <a:t>Photos/Images: </a:t>
            </a:r>
            <a:r>
              <a:rPr lang="en-GB" sz="3000" b="0" dirty="0">
                <a:solidFill>
                  <a:srgbClr val="FFFFFF"/>
                </a:solidFill>
                <a:latin typeface="Arial" pitchFamily="34" charset="0"/>
                <a:cs typeface="Arial" pitchFamily="34" charset="0"/>
              </a:rPr>
              <a:t>Drag in a picture placeholder, size it first, click in it and insert a photo from the menu.</a:t>
            </a:r>
          </a:p>
          <a:p>
            <a:pPr algn="l" defTabSz="4175125"/>
            <a:endParaRPr lang="en-GB" sz="3000" b="0" dirty="0">
              <a:solidFill>
                <a:srgbClr val="FFFFFF"/>
              </a:solidFill>
              <a:latin typeface="Arial" pitchFamily="34" charset="0"/>
              <a:cs typeface="Arial" pitchFamily="34" charset="0"/>
            </a:endParaRPr>
          </a:p>
          <a:p>
            <a:pPr algn="l" defTabSz="4175125"/>
            <a:r>
              <a:rPr lang="en-GB" sz="3000" b="1" dirty="0">
                <a:solidFill>
                  <a:srgbClr val="FFFFFF"/>
                </a:solidFill>
                <a:latin typeface="Arial" pitchFamily="34" charset="0"/>
                <a:cs typeface="Arial" pitchFamily="34" charset="0"/>
              </a:rPr>
              <a:t>Tables: </a:t>
            </a:r>
            <a:r>
              <a:rPr lang="en-GB" sz="3000" b="0" dirty="0">
                <a:solidFill>
                  <a:srgbClr val="FFFFFF"/>
                </a:solidFill>
                <a:latin typeface="Arial" pitchFamily="34" charset="0"/>
                <a:cs typeface="Arial" pitchFamily="34" charset="0"/>
              </a:rPr>
              <a:t>You can copy and paste a table from an external document onto this poster template. To adjust  the way the text fits within the cells of a table that has been pasted, right-click on the table, click FORMAT SHAPE  then click on TEXT BOX and change the INTERNAL MARGIN values to 0.25</a:t>
            </a:r>
          </a:p>
          <a:p>
            <a:pPr algn="l" defTabSz="4175125"/>
            <a:endParaRPr lang="en-GB" sz="3000" b="0" dirty="0">
              <a:solidFill>
                <a:srgbClr val="FFFFFF"/>
              </a:solidFill>
              <a:latin typeface="Arial" pitchFamily="34" charset="0"/>
              <a:cs typeface="Arial" pitchFamily="34" charset="0"/>
            </a:endParaRPr>
          </a:p>
          <a:p>
            <a:pPr algn="l" defTabSz="4175125"/>
            <a:r>
              <a:rPr lang="en-GB" sz="3000" b="1" dirty="0">
                <a:solidFill>
                  <a:srgbClr val="FFFFFF"/>
                </a:solidFill>
                <a:latin typeface="Arial" pitchFamily="34" charset="0"/>
                <a:cs typeface="Arial" pitchFamily="34" charset="0"/>
              </a:rPr>
              <a:t>Graphs: </a:t>
            </a:r>
            <a:r>
              <a:rPr lang="en-GB" sz="3000" b="0" dirty="0">
                <a:solidFill>
                  <a:srgbClr val="FFFFFF"/>
                </a:solidFill>
                <a:latin typeface="Arial" pitchFamily="34" charset="0"/>
                <a:cs typeface="Arial" pitchFamily="34" charset="0"/>
              </a:rPr>
              <a:t>You</a:t>
            </a:r>
            <a:r>
              <a:rPr lang="en-GB" sz="3000" b="0" baseline="0" dirty="0">
                <a:solidFill>
                  <a:srgbClr val="FFFFFF"/>
                </a:solidFill>
                <a:latin typeface="Arial" pitchFamily="34" charset="0"/>
                <a:cs typeface="Arial" pitchFamily="34" charset="0"/>
              </a:rPr>
              <a:t> should save graphs as image files such as jpeg, in the programme that you created them in e.g. excel, and then insert them into the poster using the Photo/Images instruction above. </a:t>
            </a:r>
          </a:p>
          <a:p>
            <a:pPr algn="l" defTabSz="4175125"/>
            <a:r>
              <a:rPr lang="en-GB" sz="2800" b="0" i="1" baseline="0" dirty="0">
                <a:solidFill>
                  <a:srgbClr val="FFFFFF"/>
                </a:solidFill>
                <a:latin typeface="Arial" pitchFamily="34" charset="0"/>
                <a:cs typeface="Arial" pitchFamily="34" charset="0"/>
              </a:rPr>
              <a:t>(Don’t copy and paste you graph from the programme e.g. Excel directly into the template as the graph may not print properly)</a:t>
            </a:r>
            <a:endParaRPr lang="en-GB" sz="2800" b="0" i="1" dirty="0">
              <a:solidFill>
                <a:srgbClr val="FFFFFF"/>
              </a:solidFill>
              <a:latin typeface="Arial" pitchFamily="34" charset="0"/>
              <a:cs typeface="Arial" pitchFamily="34" charset="0"/>
            </a:endParaRPr>
          </a:p>
          <a:p>
            <a:pPr defTabSz="4175125"/>
            <a:endParaRPr lang="en-US" sz="24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r>
              <a:rPr lang="en-US" sz="4200" b="1" dirty="0">
                <a:solidFill>
                  <a:schemeClr val="bg1"/>
                </a:solidFill>
                <a:latin typeface="Arial" pitchFamily="34" charset="0"/>
                <a:cs typeface="Arial" pitchFamily="34" charset="0"/>
              </a:rPr>
              <a:t>Poster Elements</a:t>
            </a:r>
          </a:p>
          <a:p>
            <a:pPr algn="ctr" defTabSz="4175125"/>
            <a:endParaRPr lang="en-US" sz="4200" b="1" dirty="0">
              <a:solidFill>
                <a:schemeClr val="bg1"/>
              </a:solidFill>
              <a:latin typeface="Arial" pitchFamily="34" charset="0"/>
              <a:cs typeface="Arial" pitchFamily="34" charset="0"/>
            </a:endParaRPr>
          </a:p>
          <a:p>
            <a:pPr defTabSz="4175125"/>
            <a:r>
              <a:rPr lang="en-US" sz="3000" dirty="0">
                <a:solidFill>
                  <a:srgbClr val="FFFFFF"/>
                </a:solidFill>
                <a:latin typeface="Arial" pitchFamily="34" charset="0"/>
                <a:cs typeface="Arial" pitchFamily="34" charset="0"/>
              </a:rPr>
              <a:t>Use the sections provided below to add new elements to your poster: Drag a placeholder onto the poster area, size it, and click in it to edit.</a:t>
            </a:r>
          </a:p>
          <a:p>
            <a:pPr defTabSz="4175125"/>
            <a:endParaRPr lang="en-US" sz="3000" dirty="0">
              <a:solidFill>
                <a:srgbClr val="FFFFFF"/>
              </a:solidFill>
              <a:latin typeface="Arial" pitchFamily="34" charset="0"/>
              <a:cs typeface="Arial" pitchFamily="34" charset="0"/>
            </a:endParaRPr>
          </a:p>
          <a:p>
            <a:pPr defTabSz="4175125"/>
            <a:r>
              <a:rPr lang="en-US" sz="3000" b="1" dirty="0">
                <a:solidFill>
                  <a:srgbClr val="FFFF00"/>
                </a:solidFill>
                <a:latin typeface="Arial" pitchFamily="34" charset="0"/>
                <a:cs typeface="Arial" pitchFamily="34" charset="0"/>
              </a:rPr>
              <a:t>Sub-Heading placeholder</a:t>
            </a:r>
          </a:p>
          <a:p>
            <a:pPr defTabSz="4175125"/>
            <a:r>
              <a:rPr lang="en-US" sz="3000" dirty="0">
                <a:solidFill>
                  <a:srgbClr val="FFFFFF"/>
                </a:solidFill>
                <a:latin typeface="Arial" pitchFamily="34" charset="0"/>
                <a:cs typeface="Arial" pitchFamily="34" charset="0"/>
              </a:rPr>
              <a:t>Move this sub-heading placeholder onto the poster to add another sub-heading. Use section headers to separate the sections and topics on your poster. </a:t>
            </a: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b="1" dirty="0">
              <a:solidFill>
                <a:srgbClr val="FFFF00"/>
              </a:solidFill>
              <a:latin typeface="Arial" pitchFamily="34" charset="0"/>
              <a:cs typeface="Arial" pitchFamily="34" charset="0"/>
            </a:endParaRPr>
          </a:p>
          <a:p>
            <a:pPr defTabSz="4175125"/>
            <a:r>
              <a:rPr lang="en-US" sz="3000" b="1" dirty="0">
                <a:solidFill>
                  <a:srgbClr val="FFFF00"/>
                </a:solidFill>
                <a:latin typeface="Arial" pitchFamily="34" charset="0"/>
                <a:cs typeface="Arial" pitchFamily="34" charset="0"/>
              </a:rPr>
              <a:t>Text placeholder</a:t>
            </a:r>
          </a:p>
          <a:p>
            <a:pPr defTabSz="4175125"/>
            <a:r>
              <a:rPr lang="en-US" sz="3000" dirty="0">
                <a:solidFill>
                  <a:srgbClr val="FFFFFF"/>
                </a:solidFill>
                <a:latin typeface="Arial" pitchFamily="34" charset="0"/>
                <a:cs typeface="Arial" pitchFamily="34" charset="0"/>
              </a:rPr>
              <a:t>Move this preformatted text placeholder to the poster to add a new body of text.</a:t>
            </a: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b="1" dirty="0">
              <a:solidFill>
                <a:srgbClr val="FFFF00"/>
              </a:solidFill>
              <a:latin typeface="Arial" pitchFamily="34" charset="0"/>
              <a:cs typeface="Arial" pitchFamily="34" charset="0"/>
            </a:endParaRPr>
          </a:p>
          <a:p>
            <a:pPr defTabSz="4175125"/>
            <a:r>
              <a:rPr lang="en-US" sz="3000" b="1" dirty="0">
                <a:solidFill>
                  <a:srgbClr val="FFFF00"/>
                </a:solidFill>
                <a:latin typeface="Arial" pitchFamily="34" charset="0"/>
                <a:cs typeface="Arial" pitchFamily="34" charset="0"/>
              </a:rPr>
              <a:t>Picture placeholder</a:t>
            </a:r>
          </a:p>
          <a:p>
            <a:pPr defTabSz="4175125"/>
            <a:r>
              <a:rPr lang="en-US" sz="3000" dirty="0">
                <a:solidFill>
                  <a:srgbClr val="FFFFFF"/>
                </a:solidFill>
                <a:latin typeface="Arial" pitchFamily="34" charset="0"/>
                <a:cs typeface="Arial" pitchFamily="34" charset="0"/>
              </a:rPr>
              <a:t>Move this graphic placeholder onto your poster, size it first, and then click it to add a picture to the poster.</a:t>
            </a: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Photo</a:t>
            </a:r>
            <a:r>
              <a:rPr kumimoji="0" lang="en-US" sz="3000" b="0" i="1" u="none" strike="noStrike" kern="1200" cap="none" spc="0" normalizeH="0" baseline="0" noProof="0" dirty="0">
                <a:ln>
                  <a:noFill/>
                </a:ln>
                <a:solidFill>
                  <a:srgbClr val="FFFFFF"/>
                </a:solidFill>
                <a:effectLst/>
                <a:uLnTx/>
                <a:uFillTx/>
                <a:latin typeface="Arial" pitchFamily="34" charset="0"/>
                <a:ea typeface="+mn-ea"/>
                <a:cs typeface="Arial" pitchFamily="34" charset="0"/>
              </a:rPr>
              <a:t>Graphics</a:t>
            </a:r>
            <a:r>
              <a:rPr kumimoji="0" lang="en-US" sz="30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 Unit – University of Manchester</a:t>
            </a: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US"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1.828 Stopford Building, Oxford Road, Manchester, M13 9PT</a:t>
            </a: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US"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Tel: 0161 275 5258 </a:t>
            </a: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US"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Email: photographics.lifesciences@manchester.ac.uk</a:t>
            </a:r>
            <a:endParaRPr kumimoji="0" lang="en-US" sz="4200" b="1"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p:txBody>
      </p:sp>
      <p:sp>
        <p:nvSpPr>
          <p:cNvPr id="19" name="Rectangle 18"/>
          <p:cNvSpPr>
            <a:spLocks noChangeArrowheads="1"/>
          </p:cNvSpPr>
          <p:nvPr userDrawn="1"/>
        </p:nvSpPr>
        <p:spPr bwMode="auto">
          <a:xfrm>
            <a:off x="31281293" y="19055746"/>
            <a:ext cx="10533600" cy="1012198"/>
          </a:xfrm>
          <a:prstGeom prst="rect">
            <a:avLst/>
          </a:prstGeom>
          <a:solidFill>
            <a:srgbClr val="FFFFFF"/>
          </a:solidFill>
          <a:ln w="25400" algn="ctr">
            <a:noFill/>
            <a:miter lim="800000"/>
            <a:headEnd/>
            <a:tailEnd/>
          </a:ln>
        </p:spPr>
        <p:txBody>
          <a:bodyPr lIns="86995" tIns="43497" rIns="86995" bIns="43497" anchor="ctr"/>
          <a:lstStyle/>
          <a:p>
            <a:pPr algn="ctr" defTabSz="4175125">
              <a:defRPr/>
            </a:pPr>
            <a:endParaRPr lang="en-GB">
              <a:solidFill>
                <a:srgbClr val="FFFFFF"/>
              </a:solidFill>
              <a:latin typeface="Calibri" pitchFamily="34" charset="0"/>
            </a:endParaRPr>
          </a:p>
        </p:txBody>
      </p:sp>
      <p:sp>
        <p:nvSpPr>
          <p:cNvPr id="13" name="Rectangle 36"/>
          <p:cNvSpPr>
            <a:spLocks noChangeArrowheads="1"/>
          </p:cNvSpPr>
          <p:nvPr userDrawn="1"/>
        </p:nvSpPr>
        <p:spPr bwMode="auto">
          <a:xfrm>
            <a:off x="0" y="0"/>
            <a:ext cx="30279975" cy="6334124"/>
          </a:xfrm>
          <a:prstGeom prst="rect">
            <a:avLst/>
          </a:prstGeom>
          <a:gradFill rotWithShape="1">
            <a:gsLst>
              <a:gs pos="0">
                <a:srgbClr val="6D009D">
                  <a:gamma/>
                  <a:shade val="46275"/>
                  <a:invGamma/>
                </a:srgbClr>
              </a:gs>
              <a:gs pos="100000">
                <a:srgbClr val="6D009D"/>
              </a:gs>
            </a:gsLst>
            <a:lin ang="5400000" scaled="1"/>
          </a:gradFill>
          <a:ln w="9525">
            <a:noFill/>
            <a:miter lim="800000"/>
            <a:headEnd/>
            <a:tailEnd/>
          </a:ln>
        </p:spPr>
        <p:txBody>
          <a:bodyPr wrap="none" lIns="86995" tIns="43497" rIns="86995" bIns="43497" anchor="ctr"/>
          <a:lstStyle/>
          <a:p>
            <a:pPr defTabSz="4175125">
              <a:defRPr/>
            </a:pPr>
            <a:endParaRPr lang="en-GB">
              <a:latin typeface="Calibri" pitchFamily="34" charset="0"/>
            </a:endParaRPr>
          </a:p>
        </p:txBody>
      </p:sp>
      <p:sp>
        <p:nvSpPr>
          <p:cNvPr id="14" name="Rectangle 9"/>
          <p:cNvSpPr>
            <a:spLocks noChangeArrowheads="1"/>
          </p:cNvSpPr>
          <p:nvPr userDrawn="1"/>
        </p:nvSpPr>
        <p:spPr bwMode="auto">
          <a:xfrm>
            <a:off x="0" y="6334124"/>
            <a:ext cx="30279975" cy="141288"/>
          </a:xfrm>
          <a:prstGeom prst="rect">
            <a:avLst/>
          </a:prstGeom>
          <a:solidFill>
            <a:srgbClr val="3D0058"/>
          </a:solidFill>
          <a:ln w="152400">
            <a:noFill/>
            <a:miter lim="800000"/>
            <a:headEnd/>
            <a:tailEnd/>
          </a:ln>
        </p:spPr>
        <p:txBody>
          <a:bodyPr wrap="none" lIns="86995" tIns="43497" rIns="86995" bIns="43497" anchor="ctr"/>
          <a:lstStyle/>
          <a:p>
            <a:pPr defTabSz="4175125">
              <a:defRPr/>
            </a:pPr>
            <a:endParaRPr lang="en-GB">
              <a:latin typeface="Calibri" pitchFamily="34" charset="0"/>
            </a:endParaRPr>
          </a:p>
        </p:txBody>
      </p:sp>
      <p:sp>
        <p:nvSpPr>
          <p:cNvPr id="24" name="Rectangle 33"/>
          <p:cNvSpPr>
            <a:spLocks noChangeArrowheads="1"/>
          </p:cNvSpPr>
          <p:nvPr userDrawn="1"/>
        </p:nvSpPr>
        <p:spPr bwMode="auto">
          <a:xfrm>
            <a:off x="646113" y="7269162"/>
            <a:ext cx="14043272" cy="33343849"/>
          </a:xfrm>
          <a:prstGeom prst="rect">
            <a:avLst/>
          </a:prstGeom>
          <a:solidFill>
            <a:srgbClr val="FFFFFF"/>
          </a:solidFill>
          <a:ln w="12700">
            <a:solidFill>
              <a:srgbClr val="C29AFE"/>
            </a:solidFill>
            <a:miter lim="800000"/>
            <a:headEnd/>
            <a:tailEnd/>
          </a:ln>
        </p:spPr>
        <p:txBody>
          <a:bodyPr wrap="none" lIns="86995" tIns="43497" rIns="86995" bIns="43497" anchor="ctr"/>
          <a:lstStyle/>
          <a:p>
            <a:pPr defTabSz="4175125">
              <a:defRPr/>
            </a:pPr>
            <a:endParaRPr lang="en-GB">
              <a:latin typeface="Calibri" pitchFamily="34" charset="0"/>
            </a:endParaRPr>
          </a:p>
        </p:txBody>
      </p:sp>
      <p:sp>
        <p:nvSpPr>
          <p:cNvPr id="27" name="Rectangle 33"/>
          <p:cNvSpPr>
            <a:spLocks noChangeArrowheads="1"/>
          </p:cNvSpPr>
          <p:nvPr userDrawn="1"/>
        </p:nvSpPr>
        <p:spPr bwMode="auto">
          <a:xfrm>
            <a:off x="15622341" y="7269163"/>
            <a:ext cx="14043272" cy="33343849"/>
          </a:xfrm>
          <a:prstGeom prst="rect">
            <a:avLst/>
          </a:prstGeom>
          <a:solidFill>
            <a:srgbClr val="FFFFFF"/>
          </a:solidFill>
          <a:ln w="12700">
            <a:solidFill>
              <a:srgbClr val="C29AFE"/>
            </a:solidFill>
            <a:miter lim="800000"/>
            <a:headEnd/>
            <a:tailEnd/>
          </a:ln>
        </p:spPr>
        <p:txBody>
          <a:bodyPr wrap="none" lIns="86995" tIns="43497" rIns="86995" bIns="43497" anchor="ctr"/>
          <a:lstStyle/>
          <a:p>
            <a:pPr defTabSz="4175125">
              <a:defRPr/>
            </a:pPr>
            <a:endParaRPr lang="en-GB">
              <a:latin typeface="Calibri" pitchFamily="34" charset="0"/>
            </a:endParaRPr>
          </a:p>
        </p:txBody>
      </p:sp>
      <p:pic>
        <p:nvPicPr>
          <p:cNvPr id="12" name="Picture 11" descr="TAB_allwhite.eps"/>
          <p:cNvPicPr>
            <a:picLocks noChangeAspect="1"/>
          </p:cNvPicPr>
          <p:nvPr userDrawn="1"/>
        </p:nvPicPr>
        <p:blipFill>
          <a:blip r:embed="rId3" cstate="print"/>
          <a:stretch>
            <a:fillRect/>
          </a:stretch>
        </p:blipFill>
        <p:spPr>
          <a:xfrm>
            <a:off x="646113" y="561557"/>
            <a:ext cx="5142366" cy="2203871"/>
          </a:xfrm>
          <a:prstGeom prst="rect">
            <a:avLst/>
          </a:prstGeom>
        </p:spPr>
      </p:pic>
    </p:spTree>
  </p:cSld>
  <p:clrMap bg1="lt1" tx1="dk1" bg2="lt2" tx2="dk2" accent1="accent1" accent2="accent2" accent3="accent3" accent4="accent4" accent5="accent5" accent6="accent6" hlink="hlink" folHlink="folHlink"/>
  <p:sldLayoutIdLst>
    <p:sldLayoutId id="2147483658" r:id="rId1"/>
  </p:sldLayoutIdLst>
  <p:txStyles>
    <p:titleStyle>
      <a:lvl1pPr algn="ctr" defTabSz="4175125" rtl="0" eaLnBrk="0" fontAlgn="base" hangingPunct="0">
        <a:spcBef>
          <a:spcPct val="0"/>
        </a:spcBef>
        <a:spcAft>
          <a:spcPct val="0"/>
        </a:spcAft>
        <a:defRPr sz="8400" kern="1200">
          <a:solidFill>
            <a:schemeClr val="bg1"/>
          </a:solidFill>
          <a:latin typeface="Trebuchet MS" pitchFamily="34" charset="0"/>
          <a:ea typeface="+mj-ea"/>
          <a:cs typeface="+mj-cs"/>
        </a:defRPr>
      </a:lvl1pPr>
      <a:lvl2pPr algn="ctr" defTabSz="4175125" rtl="0" eaLnBrk="0" fontAlgn="base" hangingPunct="0">
        <a:spcBef>
          <a:spcPct val="0"/>
        </a:spcBef>
        <a:spcAft>
          <a:spcPct val="0"/>
        </a:spcAft>
        <a:defRPr sz="8400">
          <a:solidFill>
            <a:schemeClr val="bg1"/>
          </a:solidFill>
          <a:latin typeface="Trebuchet MS" pitchFamily="34" charset="0"/>
        </a:defRPr>
      </a:lvl2pPr>
      <a:lvl3pPr algn="ctr" defTabSz="4175125" rtl="0" eaLnBrk="0" fontAlgn="base" hangingPunct="0">
        <a:spcBef>
          <a:spcPct val="0"/>
        </a:spcBef>
        <a:spcAft>
          <a:spcPct val="0"/>
        </a:spcAft>
        <a:defRPr sz="8400">
          <a:solidFill>
            <a:schemeClr val="bg1"/>
          </a:solidFill>
          <a:latin typeface="Trebuchet MS" pitchFamily="34" charset="0"/>
        </a:defRPr>
      </a:lvl3pPr>
      <a:lvl4pPr algn="ctr" defTabSz="4175125" rtl="0" eaLnBrk="0" fontAlgn="base" hangingPunct="0">
        <a:spcBef>
          <a:spcPct val="0"/>
        </a:spcBef>
        <a:spcAft>
          <a:spcPct val="0"/>
        </a:spcAft>
        <a:defRPr sz="8400">
          <a:solidFill>
            <a:schemeClr val="bg1"/>
          </a:solidFill>
          <a:latin typeface="Trebuchet MS" pitchFamily="34" charset="0"/>
        </a:defRPr>
      </a:lvl4pPr>
      <a:lvl5pPr algn="ctr" defTabSz="4175125" rtl="0" eaLnBrk="0" fontAlgn="base" hangingPunct="0">
        <a:spcBef>
          <a:spcPct val="0"/>
        </a:spcBef>
        <a:spcAft>
          <a:spcPct val="0"/>
        </a:spcAft>
        <a:defRPr sz="8400">
          <a:solidFill>
            <a:schemeClr val="bg1"/>
          </a:solidFill>
          <a:latin typeface="Trebuchet MS" pitchFamily="34" charset="0"/>
        </a:defRPr>
      </a:lvl5pPr>
      <a:lvl6pPr marL="457200" algn="ctr" defTabSz="4175125" rtl="0" fontAlgn="base">
        <a:spcBef>
          <a:spcPct val="0"/>
        </a:spcBef>
        <a:spcAft>
          <a:spcPct val="0"/>
        </a:spcAft>
        <a:defRPr sz="8400">
          <a:solidFill>
            <a:schemeClr val="bg1"/>
          </a:solidFill>
          <a:latin typeface="Trebuchet MS" pitchFamily="34" charset="0"/>
        </a:defRPr>
      </a:lvl6pPr>
      <a:lvl7pPr marL="914400" algn="ctr" defTabSz="4175125" rtl="0" fontAlgn="base">
        <a:spcBef>
          <a:spcPct val="0"/>
        </a:spcBef>
        <a:spcAft>
          <a:spcPct val="0"/>
        </a:spcAft>
        <a:defRPr sz="8400">
          <a:solidFill>
            <a:schemeClr val="bg1"/>
          </a:solidFill>
          <a:latin typeface="Trebuchet MS" pitchFamily="34" charset="0"/>
        </a:defRPr>
      </a:lvl7pPr>
      <a:lvl8pPr marL="1371600" algn="ctr" defTabSz="4175125" rtl="0" fontAlgn="base">
        <a:spcBef>
          <a:spcPct val="0"/>
        </a:spcBef>
        <a:spcAft>
          <a:spcPct val="0"/>
        </a:spcAft>
        <a:defRPr sz="8400">
          <a:solidFill>
            <a:schemeClr val="bg1"/>
          </a:solidFill>
          <a:latin typeface="Trebuchet MS" pitchFamily="34" charset="0"/>
        </a:defRPr>
      </a:lvl8pPr>
      <a:lvl9pPr marL="1828800" algn="ctr" defTabSz="4175125" rtl="0" fontAlgn="base">
        <a:spcBef>
          <a:spcPct val="0"/>
        </a:spcBef>
        <a:spcAft>
          <a:spcPct val="0"/>
        </a:spcAft>
        <a:defRPr sz="8400">
          <a:solidFill>
            <a:schemeClr val="bg1"/>
          </a:solidFill>
          <a:latin typeface="Trebuchet MS" pitchFamily="34" charset="0"/>
        </a:defRPr>
      </a:lvl9pPr>
    </p:titleStyle>
    <p:bodyStyle>
      <a:lvl1pPr marL="1565275" indent="-1565275" algn="l" defTabSz="4175125" rtl="0" eaLnBrk="0" fontAlgn="base" hangingPunct="0">
        <a:spcBef>
          <a:spcPct val="20000"/>
        </a:spcBef>
        <a:spcAft>
          <a:spcPct val="0"/>
        </a:spcAft>
        <a:buFont typeface="Arial" charset="0"/>
        <a:buChar char="•"/>
        <a:defRPr sz="14700" kern="1200">
          <a:solidFill>
            <a:schemeClr val="tx1"/>
          </a:solidFill>
          <a:latin typeface="+mn-lt"/>
          <a:ea typeface="+mn-ea"/>
          <a:cs typeface="+mn-cs"/>
        </a:defRPr>
      </a:lvl1pPr>
      <a:lvl2pPr marL="3392488" indent="-1303338" algn="l" defTabSz="4175125" rtl="0" eaLnBrk="0" fontAlgn="base" hangingPunct="0">
        <a:spcBef>
          <a:spcPct val="20000"/>
        </a:spcBef>
        <a:spcAft>
          <a:spcPct val="0"/>
        </a:spcAft>
        <a:buFont typeface="Arial" charset="0"/>
        <a:buChar char="–"/>
        <a:defRPr sz="12800" kern="1200">
          <a:solidFill>
            <a:schemeClr val="tx1"/>
          </a:solidFill>
          <a:latin typeface="+mn-lt"/>
          <a:ea typeface="+mn-ea"/>
          <a:cs typeface="+mn-cs"/>
        </a:defRPr>
      </a:lvl2pPr>
      <a:lvl3pPr marL="5216525" indent="-1041400" algn="l" defTabSz="4175125" rtl="0" eaLnBrk="0" fontAlgn="base" hangingPunct="0">
        <a:spcBef>
          <a:spcPct val="20000"/>
        </a:spcBef>
        <a:spcAft>
          <a:spcPct val="0"/>
        </a:spcAft>
        <a:buFont typeface="Arial" charset="0"/>
        <a:buChar char="•"/>
        <a:defRPr sz="11000" kern="1200">
          <a:solidFill>
            <a:schemeClr val="tx1"/>
          </a:solidFill>
          <a:latin typeface="+mn-lt"/>
          <a:ea typeface="+mn-ea"/>
          <a:cs typeface="+mn-cs"/>
        </a:defRPr>
      </a:lvl3pPr>
      <a:lvl4pPr marL="7305675" indent="-1041400" algn="l" defTabSz="4175125" rtl="0" eaLnBrk="0" fontAlgn="base" hangingPunct="0">
        <a:spcBef>
          <a:spcPct val="20000"/>
        </a:spcBef>
        <a:spcAft>
          <a:spcPct val="0"/>
        </a:spcAft>
        <a:buFont typeface="Arial" charset="0"/>
        <a:buChar char="–"/>
        <a:defRPr sz="9100" kern="1200">
          <a:solidFill>
            <a:schemeClr val="tx1"/>
          </a:solidFill>
          <a:latin typeface="+mn-lt"/>
          <a:ea typeface="+mn-ea"/>
          <a:cs typeface="+mn-cs"/>
        </a:defRPr>
      </a:lvl4pPr>
      <a:lvl5pPr marL="9393238" indent="-1041400" algn="l" defTabSz="4175125" rtl="0" eaLnBrk="0" fontAlgn="base" hangingPunct="0">
        <a:spcBef>
          <a:spcPct val="20000"/>
        </a:spcBef>
        <a:spcAft>
          <a:spcPct val="0"/>
        </a:spcAft>
        <a:buFont typeface="Arial" charset="0"/>
        <a:buChar char="»"/>
        <a:defRPr sz="91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5EBFF"/>
        </a:solidFill>
        <a:effectLst/>
      </p:bgPr>
    </p:bg>
    <p:spTree>
      <p:nvGrpSpPr>
        <p:cNvPr id="1" name=""/>
        <p:cNvGrpSpPr/>
        <p:nvPr/>
      </p:nvGrpSpPr>
      <p:grpSpPr>
        <a:xfrm>
          <a:off x="0" y="0"/>
          <a:ext cx="0" cy="0"/>
          <a:chOff x="0" y="0"/>
          <a:chExt cx="0" cy="0"/>
        </a:xfrm>
      </p:grpSpPr>
      <p:sp>
        <p:nvSpPr>
          <p:cNvPr id="12" name="Rectangle 33"/>
          <p:cNvSpPr>
            <a:spLocks noChangeArrowheads="1"/>
          </p:cNvSpPr>
          <p:nvPr userDrawn="1"/>
        </p:nvSpPr>
        <p:spPr bwMode="auto">
          <a:xfrm>
            <a:off x="646113" y="7269163"/>
            <a:ext cx="14043272" cy="19754926"/>
          </a:xfrm>
          <a:prstGeom prst="rect">
            <a:avLst/>
          </a:prstGeom>
          <a:solidFill>
            <a:srgbClr val="FFFFFF"/>
          </a:solidFill>
          <a:ln w="12700">
            <a:solidFill>
              <a:srgbClr val="C29AFE"/>
            </a:solidFill>
            <a:miter lim="800000"/>
            <a:headEnd/>
            <a:tailEnd/>
          </a:ln>
        </p:spPr>
        <p:txBody>
          <a:bodyPr wrap="none" lIns="86995" tIns="43497" rIns="86995" bIns="43497" anchor="ctr"/>
          <a:lstStyle/>
          <a:p>
            <a:pPr defTabSz="4175125">
              <a:defRPr/>
            </a:pPr>
            <a:endParaRPr lang="en-GB">
              <a:latin typeface="Calibri" pitchFamily="34" charset="0"/>
            </a:endParaRPr>
          </a:p>
        </p:txBody>
      </p:sp>
      <p:sp>
        <p:nvSpPr>
          <p:cNvPr id="13" name="Rectangle 33"/>
          <p:cNvSpPr>
            <a:spLocks noChangeArrowheads="1"/>
          </p:cNvSpPr>
          <p:nvPr userDrawn="1"/>
        </p:nvSpPr>
        <p:spPr bwMode="auto">
          <a:xfrm>
            <a:off x="15622341" y="7269164"/>
            <a:ext cx="14043272" cy="19754926"/>
          </a:xfrm>
          <a:prstGeom prst="rect">
            <a:avLst/>
          </a:prstGeom>
          <a:solidFill>
            <a:srgbClr val="FFFFFF"/>
          </a:solidFill>
          <a:ln w="12700">
            <a:solidFill>
              <a:srgbClr val="C29AFE"/>
            </a:solidFill>
            <a:miter lim="800000"/>
            <a:headEnd/>
            <a:tailEnd/>
          </a:ln>
        </p:spPr>
        <p:txBody>
          <a:bodyPr wrap="none" lIns="86995" tIns="43497" rIns="86995" bIns="43497" anchor="ctr"/>
          <a:lstStyle/>
          <a:p>
            <a:pPr defTabSz="4175125">
              <a:defRPr/>
            </a:pPr>
            <a:endParaRPr lang="en-GB">
              <a:latin typeface="Calibri" pitchFamily="34" charset="0"/>
            </a:endParaRPr>
          </a:p>
        </p:txBody>
      </p:sp>
      <p:sp>
        <p:nvSpPr>
          <p:cNvPr id="14" name="Rectangle 36"/>
          <p:cNvSpPr>
            <a:spLocks noChangeArrowheads="1"/>
          </p:cNvSpPr>
          <p:nvPr userDrawn="1"/>
        </p:nvSpPr>
        <p:spPr bwMode="auto">
          <a:xfrm>
            <a:off x="0" y="0"/>
            <a:ext cx="30279975" cy="6334124"/>
          </a:xfrm>
          <a:prstGeom prst="rect">
            <a:avLst/>
          </a:prstGeom>
          <a:gradFill rotWithShape="1">
            <a:gsLst>
              <a:gs pos="0">
                <a:srgbClr val="6D009D">
                  <a:gamma/>
                  <a:shade val="46275"/>
                  <a:invGamma/>
                </a:srgbClr>
              </a:gs>
              <a:gs pos="100000">
                <a:srgbClr val="6D009D"/>
              </a:gs>
            </a:gsLst>
            <a:lin ang="5400000" scaled="1"/>
          </a:gradFill>
          <a:ln w="9525">
            <a:noFill/>
            <a:miter lim="800000"/>
            <a:headEnd/>
            <a:tailEnd/>
          </a:ln>
        </p:spPr>
        <p:txBody>
          <a:bodyPr wrap="none" lIns="86995" tIns="43497" rIns="86995" bIns="43497" anchor="ctr"/>
          <a:lstStyle/>
          <a:p>
            <a:pPr defTabSz="4175125">
              <a:defRPr/>
            </a:pPr>
            <a:endParaRPr lang="en-GB">
              <a:latin typeface="Calibri" pitchFamily="34" charset="0"/>
            </a:endParaRPr>
          </a:p>
        </p:txBody>
      </p:sp>
      <p:sp>
        <p:nvSpPr>
          <p:cNvPr id="15" name="Rectangle 9"/>
          <p:cNvSpPr>
            <a:spLocks noChangeArrowheads="1"/>
          </p:cNvSpPr>
          <p:nvPr userDrawn="1"/>
        </p:nvSpPr>
        <p:spPr bwMode="auto">
          <a:xfrm>
            <a:off x="0" y="6334124"/>
            <a:ext cx="30279975" cy="141288"/>
          </a:xfrm>
          <a:prstGeom prst="rect">
            <a:avLst/>
          </a:prstGeom>
          <a:solidFill>
            <a:srgbClr val="3D0058"/>
          </a:solidFill>
          <a:ln w="152400">
            <a:noFill/>
            <a:miter lim="800000"/>
            <a:headEnd/>
            <a:tailEnd/>
          </a:ln>
        </p:spPr>
        <p:txBody>
          <a:bodyPr wrap="none" lIns="86995" tIns="43497" rIns="86995" bIns="43497" anchor="ctr"/>
          <a:lstStyle/>
          <a:p>
            <a:pPr defTabSz="4175125">
              <a:defRPr/>
            </a:pPr>
            <a:endParaRPr lang="en-GB">
              <a:latin typeface="Calibri" pitchFamily="34" charset="0"/>
            </a:endParaRPr>
          </a:p>
        </p:txBody>
      </p:sp>
      <p:sp>
        <p:nvSpPr>
          <p:cNvPr id="17" name="Rectangle 33"/>
          <p:cNvSpPr>
            <a:spLocks noChangeArrowheads="1"/>
          </p:cNvSpPr>
          <p:nvPr userDrawn="1"/>
        </p:nvSpPr>
        <p:spPr bwMode="auto">
          <a:xfrm>
            <a:off x="646113" y="28036287"/>
            <a:ext cx="29019500" cy="12576726"/>
          </a:xfrm>
          <a:prstGeom prst="rect">
            <a:avLst/>
          </a:prstGeom>
          <a:solidFill>
            <a:srgbClr val="FFFFFF"/>
          </a:solidFill>
          <a:ln w="12700">
            <a:solidFill>
              <a:srgbClr val="C29AFE"/>
            </a:solidFill>
            <a:miter lim="800000"/>
            <a:headEnd/>
            <a:tailEnd/>
          </a:ln>
        </p:spPr>
        <p:txBody>
          <a:bodyPr wrap="none" lIns="86995" tIns="43497" rIns="86995" bIns="43497" anchor="ctr"/>
          <a:lstStyle/>
          <a:p>
            <a:pPr defTabSz="4175125">
              <a:defRPr/>
            </a:pPr>
            <a:endParaRPr lang="en-GB">
              <a:latin typeface="Calibri" pitchFamily="34" charset="0"/>
            </a:endParaRPr>
          </a:p>
        </p:txBody>
      </p:sp>
      <p:sp>
        <p:nvSpPr>
          <p:cNvPr id="20" name="Rectangle 19"/>
          <p:cNvSpPr>
            <a:spLocks noChangeArrowheads="1"/>
          </p:cNvSpPr>
          <p:nvPr userDrawn="1"/>
        </p:nvSpPr>
        <p:spPr bwMode="auto">
          <a:xfrm>
            <a:off x="-12420599" y="-24688"/>
            <a:ext cx="11880000" cy="30600000"/>
          </a:xfrm>
          <a:prstGeom prst="rect">
            <a:avLst/>
          </a:prstGeom>
          <a:gradFill rotWithShape="1">
            <a:gsLst>
              <a:gs pos="0">
                <a:srgbClr val="00004C">
                  <a:gamma/>
                  <a:shade val="46275"/>
                  <a:invGamma/>
                </a:srgbClr>
              </a:gs>
              <a:gs pos="100000">
                <a:srgbClr val="00004C"/>
              </a:gs>
            </a:gsLst>
            <a:lin ang="5400000" scaled="1"/>
          </a:gradFill>
          <a:ln w="25400" algn="ctr">
            <a:noFill/>
            <a:miter lim="800000"/>
            <a:headEnd/>
            <a:tailEnd/>
          </a:ln>
        </p:spPr>
        <p:txBody>
          <a:bodyPr lIns="173991" tIns="347979" rIns="173991" bIns="173991"/>
          <a:lstStyle/>
          <a:p>
            <a:pPr algn="ctr" defTabSz="4175125"/>
            <a:r>
              <a:rPr lang="en-US" sz="5600" b="1" dirty="0">
                <a:solidFill>
                  <a:schemeClr val="bg1"/>
                </a:solidFill>
                <a:latin typeface="Arial" pitchFamily="34" charset="0"/>
                <a:cs typeface="Arial" pitchFamily="34" charset="0"/>
              </a:rPr>
              <a:t>University of Manchester</a:t>
            </a:r>
          </a:p>
          <a:p>
            <a:pPr algn="ctr" defTabSz="4175125"/>
            <a:r>
              <a:rPr lang="en-GB" sz="4400" b="1" dirty="0">
                <a:solidFill>
                  <a:schemeClr val="bg1"/>
                </a:solidFill>
                <a:latin typeface="Arial" pitchFamily="34" charset="0"/>
                <a:cs typeface="Arial" pitchFamily="34" charset="0"/>
              </a:rPr>
              <a:t>Faculty of Biology, Medicine and Health </a:t>
            </a:r>
            <a:r>
              <a:rPr lang="en-US" sz="5600" b="1" dirty="0">
                <a:solidFill>
                  <a:schemeClr val="bg1"/>
                </a:solidFill>
                <a:latin typeface="Arial" pitchFamily="34" charset="0"/>
                <a:cs typeface="Arial" pitchFamily="34" charset="0"/>
              </a:rPr>
              <a:t>Photo</a:t>
            </a:r>
            <a:r>
              <a:rPr lang="en-US" sz="5600" b="1" i="1" dirty="0">
                <a:solidFill>
                  <a:schemeClr val="bg1"/>
                </a:solidFill>
                <a:latin typeface="Arial" pitchFamily="34" charset="0"/>
                <a:cs typeface="Arial" pitchFamily="34" charset="0"/>
              </a:rPr>
              <a:t>Graphics</a:t>
            </a:r>
            <a:r>
              <a:rPr lang="en-US" sz="5600" b="1" dirty="0">
                <a:solidFill>
                  <a:schemeClr val="bg1"/>
                </a:solidFill>
                <a:latin typeface="Arial" pitchFamily="34" charset="0"/>
                <a:cs typeface="Arial" pitchFamily="34" charset="0"/>
              </a:rPr>
              <a:t> Unit</a:t>
            </a:r>
          </a:p>
          <a:p>
            <a:pPr algn="ctr" defTabSz="4175125"/>
            <a:endParaRPr lang="en-US" sz="3600" b="1" dirty="0">
              <a:solidFill>
                <a:schemeClr val="bg1"/>
              </a:solidFill>
              <a:latin typeface="Arial" pitchFamily="34" charset="0"/>
              <a:cs typeface="Arial" pitchFamily="34" charset="0"/>
            </a:endParaRPr>
          </a:p>
          <a:p>
            <a:pPr algn="ctr" defTabSz="4175125"/>
            <a:r>
              <a:rPr lang="en-US" sz="3600" b="1" dirty="0">
                <a:solidFill>
                  <a:srgbClr val="FFFF00"/>
                </a:solidFill>
                <a:latin typeface="Arial" pitchFamily="34" charset="0"/>
                <a:cs typeface="Arial" pitchFamily="34" charset="0"/>
              </a:rPr>
              <a:t>The blue instruction columns are for your help designing and will not print out on your poster </a:t>
            </a:r>
          </a:p>
          <a:p>
            <a:pPr algn="ctr" defTabSz="4175125"/>
            <a:endParaRPr lang="en-US" sz="3600" b="1" dirty="0">
              <a:solidFill>
                <a:srgbClr val="FFFFFF"/>
              </a:solidFill>
              <a:latin typeface="Arial" pitchFamily="34" charset="0"/>
              <a:cs typeface="Arial" pitchFamily="34" charset="0"/>
            </a:endParaRPr>
          </a:p>
          <a:p>
            <a:pPr defTabSz="4175125"/>
            <a:r>
              <a:rPr lang="en-US" sz="3000" dirty="0">
                <a:solidFill>
                  <a:srgbClr val="FFFFFF"/>
                </a:solidFill>
                <a:latin typeface="Arial" pitchFamily="34" charset="0"/>
                <a:cs typeface="Arial" pitchFamily="34" charset="0"/>
              </a:rPr>
              <a:t>This PowerPoint Poster template has been designed to produce an ‘A’ size poster (Even though</a:t>
            </a:r>
            <a:r>
              <a:rPr lang="en-US" sz="3000" baseline="0" dirty="0">
                <a:solidFill>
                  <a:srgbClr val="FFFFFF"/>
                </a:solidFill>
                <a:latin typeface="Arial" pitchFamily="34" charset="0"/>
                <a:cs typeface="Arial" pitchFamily="34" charset="0"/>
              </a:rPr>
              <a:t> it is currently setup for A0, w</a:t>
            </a:r>
            <a:r>
              <a:rPr lang="en-US" sz="3000" dirty="0">
                <a:solidFill>
                  <a:srgbClr val="FFFFFF"/>
                </a:solidFill>
                <a:latin typeface="Arial" pitchFamily="34" charset="0"/>
                <a:cs typeface="Arial" pitchFamily="34" charset="0"/>
              </a:rPr>
              <a:t>e</a:t>
            </a:r>
            <a:r>
              <a:rPr lang="en-US" sz="3000" baseline="0" dirty="0">
                <a:solidFill>
                  <a:srgbClr val="FFFFFF"/>
                </a:solidFill>
                <a:latin typeface="Arial" pitchFamily="34" charset="0"/>
                <a:cs typeface="Arial" pitchFamily="34" charset="0"/>
              </a:rPr>
              <a:t> are able to scale this to fit any ‘A’ size A0,A1,A2 etc.).</a:t>
            </a:r>
            <a:r>
              <a:rPr lang="en-US" sz="3000" dirty="0">
                <a:solidFill>
                  <a:srgbClr val="FFFFFF"/>
                </a:solidFill>
                <a:latin typeface="Arial" pitchFamily="34" charset="0"/>
                <a:cs typeface="Arial" pitchFamily="34" charset="0"/>
              </a:rPr>
              <a:t> </a:t>
            </a:r>
          </a:p>
          <a:p>
            <a:pPr defTabSz="4175125"/>
            <a:r>
              <a:rPr lang="en-US" sz="3000" dirty="0">
                <a:solidFill>
                  <a:srgbClr val="FFFFFF"/>
                </a:solidFill>
                <a:latin typeface="Arial" pitchFamily="34" charset="0"/>
                <a:cs typeface="Arial" pitchFamily="34" charset="0"/>
              </a:rPr>
              <a:t>It is initially designed as a four column poster (although this can be altered – see Modifying instructions below) and includes the University Logo, Faculty Name and Faculty web address.</a:t>
            </a:r>
          </a:p>
          <a:p>
            <a:pPr defTabSz="4175125"/>
            <a:r>
              <a:rPr lang="en-US" sz="1400" dirty="0">
                <a:solidFill>
                  <a:srgbClr val="FFFFFF"/>
                </a:solidFill>
                <a:latin typeface="Arial" pitchFamily="34" charset="0"/>
                <a:cs typeface="Arial" pitchFamily="34" charset="0"/>
              </a:rPr>
              <a:t> </a:t>
            </a:r>
          </a:p>
          <a:p>
            <a:pPr defTabSz="4175125"/>
            <a:r>
              <a:rPr lang="en-US" sz="3000" dirty="0">
                <a:solidFill>
                  <a:srgbClr val="FFFFFF"/>
                </a:solidFill>
                <a:latin typeface="Arial" pitchFamily="34" charset="0"/>
                <a:cs typeface="Arial" pitchFamily="34" charset="0"/>
              </a:rPr>
              <a:t>The template should help design a well laid out scientific poster and will hopefully help to save you time by not having to start from scratch.</a:t>
            </a:r>
          </a:p>
          <a:p>
            <a:pPr defTabSz="4175125"/>
            <a:endParaRPr lang="en-US" sz="1400" dirty="0">
              <a:solidFill>
                <a:srgbClr val="FFFFFF"/>
              </a:solidFill>
              <a:latin typeface="Arial" pitchFamily="34" charset="0"/>
              <a:cs typeface="Arial" pitchFamily="34" charset="0"/>
            </a:endParaRPr>
          </a:p>
          <a:p>
            <a:pPr defTabSz="4175125"/>
            <a:r>
              <a:rPr lang="en-US" sz="3000" dirty="0">
                <a:solidFill>
                  <a:srgbClr val="FFFFFF"/>
                </a:solidFill>
                <a:latin typeface="Arial" pitchFamily="34" charset="0"/>
                <a:cs typeface="Arial" pitchFamily="34" charset="0"/>
              </a:rPr>
              <a:t>The template has all the elements you need to create your poster, and by simply dragging and dropping the individual poster elements you can quickly and simply create a well laid out poster.</a:t>
            </a:r>
          </a:p>
          <a:p>
            <a:pPr defTabSz="4175125"/>
            <a:endParaRPr lang="en-US" sz="1400" dirty="0">
              <a:solidFill>
                <a:srgbClr val="FFFFFF"/>
              </a:solidFill>
              <a:latin typeface="Arial" pitchFamily="34" charset="0"/>
              <a:cs typeface="Arial" pitchFamily="34" charset="0"/>
            </a:endParaRPr>
          </a:p>
          <a:p>
            <a:pPr defTabSz="4175125"/>
            <a:r>
              <a:rPr lang="en-US" sz="3000" dirty="0">
                <a:solidFill>
                  <a:srgbClr val="FFFFFF"/>
                </a:solidFill>
                <a:latin typeface="Arial" pitchFamily="34" charset="0"/>
                <a:cs typeface="Arial" pitchFamily="34" charset="0"/>
              </a:rPr>
              <a:t>If you have any questions regarding the templates, or if you want to get your poster printed by us please contact :</a:t>
            </a:r>
          </a:p>
          <a:p>
            <a:pPr defTabSz="4175125"/>
            <a:r>
              <a:rPr lang="en-US" sz="3000" dirty="0">
                <a:solidFill>
                  <a:srgbClr val="FFFFFF"/>
                </a:solidFill>
                <a:latin typeface="Arial" pitchFamily="34" charset="0"/>
                <a:cs typeface="Arial" pitchFamily="34" charset="0"/>
              </a:rPr>
              <a:t>Photo</a:t>
            </a:r>
            <a:r>
              <a:rPr lang="en-US" sz="3000" i="1" dirty="0">
                <a:solidFill>
                  <a:srgbClr val="FFFFFF"/>
                </a:solidFill>
                <a:latin typeface="Arial" pitchFamily="34" charset="0"/>
                <a:cs typeface="Arial" pitchFamily="34" charset="0"/>
              </a:rPr>
              <a:t>Graphics</a:t>
            </a:r>
            <a:r>
              <a:rPr lang="en-US" sz="3000" dirty="0">
                <a:solidFill>
                  <a:srgbClr val="FFFFFF"/>
                </a:solidFill>
                <a:latin typeface="Arial" pitchFamily="34" charset="0"/>
                <a:cs typeface="Arial" pitchFamily="34" charset="0"/>
              </a:rPr>
              <a:t> Unit on Tel:</a:t>
            </a:r>
            <a:r>
              <a:rPr lang="en-US" sz="3000" baseline="0" dirty="0">
                <a:solidFill>
                  <a:srgbClr val="FFFFFF"/>
                </a:solidFill>
                <a:latin typeface="Arial" pitchFamily="34" charset="0"/>
                <a:cs typeface="Arial" pitchFamily="34" charset="0"/>
              </a:rPr>
              <a:t> </a:t>
            </a:r>
            <a:r>
              <a:rPr lang="en-US" sz="3000" dirty="0">
                <a:solidFill>
                  <a:srgbClr val="FFFFFF"/>
                </a:solidFill>
                <a:latin typeface="Arial" pitchFamily="34" charset="0"/>
                <a:cs typeface="Arial" pitchFamily="34" charset="0"/>
              </a:rPr>
              <a:t>0161 275 5258 or </a:t>
            </a:r>
          </a:p>
          <a:p>
            <a:pPr defTabSz="4175125"/>
            <a:r>
              <a:rPr lang="en-US" sz="3000" dirty="0">
                <a:solidFill>
                  <a:srgbClr val="FFFFFF"/>
                </a:solidFill>
                <a:latin typeface="Arial" pitchFamily="34" charset="0"/>
                <a:cs typeface="Arial" pitchFamily="34" charset="0"/>
              </a:rPr>
              <a:t>Email: photographics.lifesciences@manchester.ac.uk</a:t>
            </a:r>
          </a:p>
          <a:p>
            <a:pPr defTabSz="4175125"/>
            <a:endParaRPr lang="en-US" sz="3000" dirty="0">
              <a:solidFill>
                <a:srgbClr val="FFFFFF"/>
              </a:solidFill>
              <a:latin typeface="Arial" pitchFamily="34" charset="0"/>
              <a:cs typeface="Arial" pitchFamily="34" charset="0"/>
            </a:endParaRPr>
          </a:p>
          <a:p>
            <a:pPr defTabSz="4175125"/>
            <a:r>
              <a:rPr lang="en-US" sz="4200" b="1" dirty="0">
                <a:solidFill>
                  <a:schemeClr val="bg1"/>
                </a:solidFill>
                <a:latin typeface="Arial" pitchFamily="34" charset="0"/>
                <a:cs typeface="Arial" pitchFamily="34" charset="0"/>
              </a:rPr>
              <a:t>Modifying</a:t>
            </a:r>
            <a:r>
              <a:rPr lang="en-US" sz="4200" b="1" baseline="0" dirty="0">
                <a:solidFill>
                  <a:schemeClr val="bg1"/>
                </a:solidFill>
                <a:latin typeface="Arial" pitchFamily="34" charset="0"/>
                <a:cs typeface="Arial" pitchFamily="34" charset="0"/>
              </a:rPr>
              <a:t> the Poster Layout</a:t>
            </a:r>
            <a:endParaRPr lang="en-US" sz="4200" b="1" dirty="0">
              <a:solidFill>
                <a:schemeClr val="bg1"/>
              </a:solidFill>
              <a:latin typeface="Arial" pitchFamily="34" charset="0"/>
              <a:cs typeface="Arial" pitchFamily="34" charset="0"/>
            </a:endParaRPr>
          </a:p>
          <a:p>
            <a:pPr marL="0" marR="0" indent="0" algn="l" defTabSz="4175125" rtl="0" eaLnBrk="1" fontAlgn="base" latinLnBrk="0" hangingPunct="1">
              <a:lnSpc>
                <a:spcPct val="100000"/>
              </a:lnSpc>
              <a:spcBef>
                <a:spcPct val="0"/>
              </a:spcBef>
              <a:spcAft>
                <a:spcPct val="0"/>
              </a:spcAft>
              <a:buClrTx/>
              <a:buSzTx/>
              <a:buFontTx/>
              <a:buNone/>
              <a:tabLst/>
              <a:defRPr/>
            </a:pPr>
            <a:endParaRPr lang="en-GB" sz="3000" dirty="0">
              <a:solidFill>
                <a:srgbClr val="FFFFFF"/>
              </a:solidFill>
              <a:latin typeface="Arial" pitchFamily="34" charset="0"/>
              <a:cs typeface="Arial" pitchFamily="34" charset="0"/>
            </a:endParaRPr>
          </a:p>
          <a:p>
            <a:pPr marL="0" marR="0" indent="0" algn="l" defTabSz="4175125" rtl="0" eaLnBrk="1" fontAlgn="base" latinLnBrk="0" hangingPunct="1">
              <a:lnSpc>
                <a:spcPct val="100000"/>
              </a:lnSpc>
              <a:spcBef>
                <a:spcPct val="0"/>
              </a:spcBef>
              <a:spcAft>
                <a:spcPct val="0"/>
              </a:spcAft>
              <a:buClrTx/>
              <a:buSzTx/>
              <a:buFontTx/>
              <a:buNone/>
              <a:tabLst/>
              <a:defRPr/>
            </a:pPr>
            <a:r>
              <a:rPr lang="en-GB" sz="3000" dirty="0">
                <a:solidFill>
                  <a:srgbClr val="FFFFFF"/>
                </a:solidFill>
                <a:latin typeface="Arial" pitchFamily="34" charset="0"/>
                <a:cs typeface="Arial" pitchFamily="34" charset="0"/>
              </a:rPr>
              <a:t>This PowerPoint</a:t>
            </a:r>
            <a:r>
              <a:rPr lang="en-GB" sz="3000" baseline="0" dirty="0">
                <a:solidFill>
                  <a:srgbClr val="FFFFFF"/>
                </a:solidFill>
                <a:latin typeface="Arial" pitchFamily="34" charset="0"/>
                <a:cs typeface="Arial" pitchFamily="34" charset="0"/>
              </a:rPr>
              <a:t> </a:t>
            </a:r>
            <a:r>
              <a:rPr lang="en-GB" sz="3000" dirty="0">
                <a:solidFill>
                  <a:srgbClr val="FFFFFF"/>
                </a:solidFill>
                <a:latin typeface="Arial" pitchFamily="34" charset="0"/>
                <a:cs typeface="Arial" pitchFamily="34" charset="0"/>
              </a:rPr>
              <a:t>template has three different column layouts. To change to one of</a:t>
            </a:r>
            <a:r>
              <a:rPr lang="en-GB" sz="3000" baseline="0" dirty="0">
                <a:solidFill>
                  <a:srgbClr val="FFFFFF"/>
                </a:solidFill>
                <a:latin typeface="Arial" pitchFamily="34" charset="0"/>
                <a:cs typeface="Arial" pitchFamily="34" charset="0"/>
              </a:rPr>
              <a:t> the different layouts, </a:t>
            </a:r>
            <a:r>
              <a:rPr lang="en-GB" sz="3000" dirty="0">
                <a:solidFill>
                  <a:srgbClr val="FFFFFF"/>
                </a:solidFill>
                <a:latin typeface="Arial" pitchFamily="34" charset="0"/>
                <a:cs typeface="Arial" pitchFamily="34" charset="0"/>
              </a:rPr>
              <a:t>Right-click your mouse on the background (not on the columns or Title Bar) and click on “Layout” to see the different layout options. </a:t>
            </a:r>
          </a:p>
          <a:p>
            <a:pPr marL="0" marR="0" indent="0" algn="l" defTabSz="4175125" rtl="0" eaLnBrk="1" fontAlgn="base" latinLnBrk="0" hangingPunct="1">
              <a:lnSpc>
                <a:spcPct val="100000"/>
              </a:lnSpc>
              <a:spcBef>
                <a:spcPct val="0"/>
              </a:spcBef>
              <a:spcAft>
                <a:spcPct val="0"/>
              </a:spcAft>
              <a:buClrTx/>
              <a:buSzTx/>
              <a:buFontTx/>
              <a:buNone/>
              <a:tabLst/>
              <a:defRPr/>
            </a:pPr>
            <a:endParaRPr lang="en-GB" sz="2000" dirty="0">
              <a:solidFill>
                <a:srgbClr val="FFFFFF"/>
              </a:solidFill>
              <a:latin typeface="Arial" pitchFamily="34" charset="0"/>
              <a:cs typeface="Arial" pitchFamily="34" charset="0"/>
            </a:endParaRPr>
          </a:p>
          <a:p>
            <a:pPr defTabSz="4175125"/>
            <a:r>
              <a:rPr lang="en-GB" sz="2000" i="1" dirty="0">
                <a:solidFill>
                  <a:srgbClr val="FFFFFF"/>
                </a:solidFill>
                <a:latin typeface="Arial" pitchFamily="34" charset="0"/>
                <a:cs typeface="Arial" pitchFamily="34" charset="0"/>
              </a:rPr>
              <a:t>The columns in the provided layouts are fixed and cannot be moved but advanced users can modify any layout by going to VIEW and then SLIDE MASTER.</a:t>
            </a:r>
          </a:p>
          <a:p>
            <a:pPr defTabSz="4175125"/>
            <a:endParaRPr lang="en-GB" sz="2000" i="1" dirty="0">
              <a:solidFill>
                <a:srgbClr val="FFFFFF"/>
              </a:solidFill>
              <a:latin typeface="Arial" pitchFamily="34" charset="0"/>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42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Using the placeholders</a:t>
            </a: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To add text to this template click inside a placeholder and type in or paste your text. To move a placeholder, click on it once (to select it), place your cursor on its frame and your cursor will change to the symbol of your ‘mouse pointer on a cross’. </a:t>
            </a: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You can then, click once and drag it to its new location where you can resize it as needed. </a:t>
            </a: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Additional placeholders for Titles, Text and Images can be found on the right hand instruction column of this template.</a:t>
            </a: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42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Viewing your poster</a:t>
            </a: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This Template has been designed at A0 size. If you view the template at 100% (to zoom in and out go to the VIEW menu and click on ZOOM to set your preferred magnification), it will give you an idea as to how the text and graphics will look when printed at A0 size. </a:t>
            </a: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42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Removing Template Elements</a:t>
            </a: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To remove any of the Sub-Title Bars and  text boxes that are already on the template and that you don’t need, just select the with the mouse and press the delete key.</a:t>
            </a:r>
            <a:endParaRPr lang="en-US" sz="4200" b="1" dirty="0">
              <a:solidFill>
                <a:srgbClr val="FFFFFF"/>
              </a:solidFill>
              <a:latin typeface="Arial" pitchFamily="34" charset="0"/>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defTabSz="4175125"/>
            <a:endParaRPr lang="en-GB" sz="2000" i="1"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algn="ctr" defTabSz="4175125"/>
            <a:endParaRPr lang="en-US" sz="4200" b="1" dirty="0">
              <a:solidFill>
                <a:schemeClr val="bg1"/>
              </a:solidFill>
              <a:latin typeface="Arial" pitchFamily="34" charset="0"/>
              <a:cs typeface="Arial" pitchFamily="34" charset="0"/>
            </a:endParaRPr>
          </a:p>
          <a:p>
            <a:pPr algn="ctr" defTabSz="4175125"/>
            <a:endParaRPr lang="en-US" sz="4200" b="1" dirty="0">
              <a:solidFill>
                <a:schemeClr val="bg1"/>
              </a:solidFill>
              <a:latin typeface="Arial" pitchFamily="34" charset="0"/>
              <a:cs typeface="Arial" pitchFamily="34" charset="0"/>
            </a:endParaRPr>
          </a:p>
          <a:p>
            <a:pPr algn="ctr" defTabSz="4175125"/>
            <a:endParaRPr lang="en-US" sz="4200" b="1" dirty="0">
              <a:solidFill>
                <a:schemeClr val="bg1"/>
              </a:solidFill>
              <a:latin typeface="Arial" pitchFamily="34" charset="0"/>
              <a:cs typeface="Arial" pitchFamily="34" charset="0"/>
            </a:endParaRPr>
          </a:p>
          <a:p>
            <a:pPr algn="ctr" defTabSz="4175125"/>
            <a:endParaRPr lang="en-US" sz="4200" b="1" dirty="0">
              <a:solidFill>
                <a:schemeClr val="bg1"/>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algn="ctr" defTabSz="4175125"/>
            <a:endParaRPr lang="en-US" sz="3000" b="1" dirty="0">
              <a:solidFill>
                <a:schemeClr val="bg1"/>
              </a:solidFill>
              <a:latin typeface="Arial" pitchFamily="34" charset="0"/>
              <a:cs typeface="Arial" pitchFamily="34" charset="0"/>
            </a:endParaRPr>
          </a:p>
          <a:p>
            <a:pPr defTabSz="4175125"/>
            <a:endParaRPr lang="en-US" sz="3000" b="1" dirty="0">
              <a:solidFill>
                <a:srgbClr val="FFFF00"/>
              </a:solidFill>
              <a:latin typeface="Arial" pitchFamily="34" charset="0"/>
              <a:cs typeface="Arial" pitchFamily="34" charset="0"/>
            </a:endParaRPr>
          </a:p>
          <a:p>
            <a:pPr algn="ctr" defTabSz="4175125"/>
            <a:endParaRPr lang="en-US" sz="4200" b="1" dirty="0">
              <a:solidFill>
                <a:srgbClr val="FFFFFF"/>
              </a:solidFill>
              <a:latin typeface="Arial" pitchFamily="34" charset="0"/>
              <a:cs typeface="Arial" pitchFamily="34" charset="0"/>
            </a:endParaRPr>
          </a:p>
        </p:txBody>
      </p:sp>
      <p:sp>
        <p:nvSpPr>
          <p:cNvPr id="21" name="Rectangle 20"/>
          <p:cNvSpPr>
            <a:spLocks noChangeArrowheads="1"/>
          </p:cNvSpPr>
          <p:nvPr userDrawn="1"/>
        </p:nvSpPr>
        <p:spPr bwMode="auto">
          <a:xfrm>
            <a:off x="30736523" y="0"/>
            <a:ext cx="11880000" cy="30600000"/>
          </a:xfrm>
          <a:prstGeom prst="rect">
            <a:avLst/>
          </a:prstGeom>
          <a:gradFill rotWithShape="1">
            <a:gsLst>
              <a:gs pos="0">
                <a:srgbClr val="00004C">
                  <a:gamma/>
                  <a:shade val="46275"/>
                  <a:invGamma/>
                </a:srgbClr>
              </a:gs>
              <a:gs pos="100000">
                <a:srgbClr val="00004C"/>
              </a:gs>
            </a:gsLst>
            <a:lin ang="5400000" scaled="1"/>
          </a:gradFill>
          <a:ln w="25400" algn="ctr">
            <a:noFill/>
            <a:miter lim="800000"/>
            <a:headEnd/>
            <a:tailEnd/>
          </a:ln>
        </p:spPr>
        <p:txBody>
          <a:bodyPr lIns="173991" tIns="347979" rIns="173991" bIns="173991"/>
          <a:lstStyle/>
          <a:p>
            <a:pPr algn="l" defTabSz="4175125"/>
            <a:r>
              <a:rPr lang="en-GB" sz="4200" b="1" dirty="0">
                <a:solidFill>
                  <a:srgbClr val="FFFFFF"/>
                </a:solidFill>
                <a:latin typeface="Arial" pitchFamily="34" charset="0"/>
                <a:cs typeface="Arial" pitchFamily="34" charset="0"/>
              </a:rPr>
              <a:t>Importing Text and Graphics from External Sources</a:t>
            </a:r>
          </a:p>
          <a:p>
            <a:pPr algn="l" defTabSz="4175125"/>
            <a:endParaRPr lang="en-GB" sz="3000" b="0" dirty="0">
              <a:solidFill>
                <a:srgbClr val="FFFFFF"/>
              </a:solidFill>
              <a:latin typeface="Arial" pitchFamily="34" charset="0"/>
              <a:cs typeface="Arial" pitchFamily="34" charset="0"/>
            </a:endParaRPr>
          </a:p>
          <a:p>
            <a:pPr algn="l" defTabSz="4175125"/>
            <a:r>
              <a:rPr lang="en-GB" sz="3000" b="1" dirty="0">
                <a:solidFill>
                  <a:srgbClr val="FFFFFF"/>
                </a:solidFill>
                <a:latin typeface="Arial" pitchFamily="34" charset="0"/>
                <a:cs typeface="Arial" pitchFamily="34" charset="0"/>
              </a:rPr>
              <a:t>Text: </a:t>
            </a:r>
            <a:r>
              <a:rPr lang="en-GB" sz="3000" b="0" dirty="0">
                <a:solidFill>
                  <a:srgbClr val="FFFFFF"/>
                </a:solidFill>
                <a:latin typeface="Arial" pitchFamily="34" charset="0"/>
                <a:cs typeface="Arial" pitchFamily="34" charset="0"/>
              </a:rPr>
              <a:t>Paste or type your text into a pre-existing placeholder or drag in a new placeholder from the left side of the template. Move it anywhere as needed.</a:t>
            </a:r>
          </a:p>
          <a:p>
            <a:pPr algn="l" defTabSz="4175125"/>
            <a:endParaRPr lang="en-GB" sz="3000" b="0" dirty="0">
              <a:solidFill>
                <a:srgbClr val="FFFFFF"/>
              </a:solidFill>
              <a:latin typeface="Arial" pitchFamily="34" charset="0"/>
              <a:cs typeface="Arial" pitchFamily="34" charset="0"/>
            </a:endParaRPr>
          </a:p>
          <a:p>
            <a:pPr algn="l" defTabSz="4175125"/>
            <a:r>
              <a:rPr lang="en-GB" sz="3000" b="1" dirty="0">
                <a:solidFill>
                  <a:srgbClr val="FFFFFF"/>
                </a:solidFill>
                <a:latin typeface="Arial" pitchFamily="34" charset="0"/>
                <a:cs typeface="Arial" pitchFamily="34" charset="0"/>
              </a:rPr>
              <a:t>Photos/Images: </a:t>
            </a:r>
            <a:r>
              <a:rPr lang="en-GB" sz="3000" b="0" dirty="0">
                <a:solidFill>
                  <a:srgbClr val="FFFFFF"/>
                </a:solidFill>
                <a:latin typeface="Arial" pitchFamily="34" charset="0"/>
                <a:cs typeface="Arial" pitchFamily="34" charset="0"/>
              </a:rPr>
              <a:t>Drag in a picture placeholder, size it first, click in it and insert a photo from the menu.</a:t>
            </a:r>
          </a:p>
          <a:p>
            <a:pPr algn="l" defTabSz="4175125"/>
            <a:endParaRPr lang="en-GB" sz="3000" b="0" dirty="0">
              <a:solidFill>
                <a:srgbClr val="FFFFFF"/>
              </a:solidFill>
              <a:latin typeface="Arial" pitchFamily="34" charset="0"/>
              <a:cs typeface="Arial" pitchFamily="34" charset="0"/>
            </a:endParaRPr>
          </a:p>
          <a:p>
            <a:pPr algn="l" defTabSz="4175125"/>
            <a:r>
              <a:rPr lang="en-GB" sz="3000" b="1" dirty="0">
                <a:solidFill>
                  <a:srgbClr val="FFFFFF"/>
                </a:solidFill>
                <a:latin typeface="Arial" pitchFamily="34" charset="0"/>
                <a:cs typeface="Arial" pitchFamily="34" charset="0"/>
              </a:rPr>
              <a:t>Tables: </a:t>
            </a:r>
            <a:r>
              <a:rPr lang="en-GB" sz="3000" b="0" dirty="0">
                <a:solidFill>
                  <a:srgbClr val="FFFFFF"/>
                </a:solidFill>
                <a:latin typeface="Arial" pitchFamily="34" charset="0"/>
                <a:cs typeface="Arial" pitchFamily="34" charset="0"/>
              </a:rPr>
              <a:t>You can copy and paste a table from an external document onto this poster template. To adjust  the way the text fits within the cells of a table that has been pasted, right-click on the table, click FORMAT SHAPE  then click on TEXT BOX and change the INTERNAL MARGIN values to 0.25</a:t>
            </a:r>
          </a:p>
          <a:p>
            <a:pPr algn="l" defTabSz="4175125"/>
            <a:endParaRPr lang="en-GB" sz="3000" b="0" dirty="0">
              <a:solidFill>
                <a:srgbClr val="FFFFFF"/>
              </a:solidFill>
              <a:latin typeface="Arial" pitchFamily="34" charset="0"/>
              <a:cs typeface="Arial" pitchFamily="34" charset="0"/>
            </a:endParaRPr>
          </a:p>
          <a:p>
            <a:pPr algn="l" defTabSz="4175125"/>
            <a:r>
              <a:rPr lang="en-GB" sz="3000" b="1" dirty="0">
                <a:solidFill>
                  <a:srgbClr val="FFFFFF"/>
                </a:solidFill>
                <a:latin typeface="Arial" pitchFamily="34" charset="0"/>
                <a:cs typeface="Arial" pitchFamily="34" charset="0"/>
              </a:rPr>
              <a:t>Graphs: </a:t>
            </a:r>
            <a:r>
              <a:rPr lang="en-GB" sz="3000" b="0" dirty="0">
                <a:solidFill>
                  <a:srgbClr val="FFFFFF"/>
                </a:solidFill>
                <a:latin typeface="Arial" pitchFamily="34" charset="0"/>
                <a:cs typeface="Arial" pitchFamily="34" charset="0"/>
              </a:rPr>
              <a:t>You</a:t>
            </a:r>
            <a:r>
              <a:rPr lang="en-GB" sz="3000" b="0" baseline="0" dirty="0">
                <a:solidFill>
                  <a:srgbClr val="FFFFFF"/>
                </a:solidFill>
                <a:latin typeface="Arial" pitchFamily="34" charset="0"/>
                <a:cs typeface="Arial" pitchFamily="34" charset="0"/>
              </a:rPr>
              <a:t> should save graphs as image files such as jpeg, in the programme that you created them in e.g. excel, and then insert them into the poster using the Photo/Images instruction above. </a:t>
            </a:r>
          </a:p>
          <a:p>
            <a:pPr algn="l" defTabSz="4175125"/>
            <a:r>
              <a:rPr lang="en-GB" sz="2800" b="0" i="1" baseline="0" dirty="0">
                <a:solidFill>
                  <a:srgbClr val="FFFFFF"/>
                </a:solidFill>
                <a:latin typeface="Arial" pitchFamily="34" charset="0"/>
                <a:cs typeface="Arial" pitchFamily="34" charset="0"/>
              </a:rPr>
              <a:t>(Don’t copy and paste you graph from the programme e.g. Excel directly into the template as the graph may not print properly)</a:t>
            </a:r>
            <a:endParaRPr lang="en-GB" sz="2800" b="0" i="1" dirty="0">
              <a:solidFill>
                <a:srgbClr val="FFFFFF"/>
              </a:solidFill>
              <a:latin typeface="Arial" pitchFamily="34" charset="0"/>
              <a:cs typeface="Arial" pitchFamily="34" charset="0"/>
            </a:endParaRPr>
          </a:p>
          <a:p>
            <a:pPr defTabSz="4175125"/>
            <a:endParaRPr lang="en-US" sz="24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r>
              <a:rPr lang="en-US" sz="4200" b="1" dirty="0">
                <a:solidFill>
                  <a:schemeClr val="bg1"/>
                </a:solidFill>
                <a:latin typeface="Arial" pitchFamily="34" charset="0"/>
                <a:cs typeface="Arial" pitchFamily="34" charset="0"/>
              </a:rPr>
              <a:t>Poster Elements</a:t>
            </a:r>
          </a:p>
          <a:p>
            <a:pPr algn="ctr" defTabSz="4175125"/>
            <a:endParaRPr lang="en-US" sz="4200" b="1" dirty="0">
              <a:solidFill>
                <a:schemeClr val="bg1"/>
              </a:solidFill>
              <a:latin typeface="Arial" pitchFamily="34" charset="0"/>
              <a:cs typeface="Arial" pitchFamily="34" charset="0"/>
            </a:endParaRPr>
          </a:p>
          <a:p>
            <a:pPr defTabSz="4175125"/>
            <a:r>
              <a:rPr lang="en-US" sz="3000" dirty="0">
                <a:solidFill>
                  <a:srgbClr val="FFFFFF"/>
                </a:solidFill>
                <a:latin typeface="Arial" pitchFamily="34" charset="0"/>
                <a:cs typeface="Arial" pitchFamily="34" charset="0"/>
              </a:rPr>
              <a:t>Use the sections provided below to add new elements to your poster: Drag a placeholder onto the poster area, size it, and click in it to edit.</a:t>
            </a:r>
          </a:p>
          <a:p>
            <a:pPr defTabSz="4175125"/>
            <a:endParaRPr lang="en-US" sz="3000" dirty="0">
              <a:solidFill>
                <a:srgbClr val="FFFFFF"/>
              </a:solidFill>
              <a:latin typeface="Arial" pitchFamily="34" charset="0"/>
              <a:cs typeface="Arial" pitchFamily="34" charset="0"/>
            </a:endParaRPr>
          </a:p>
          <a:p>
            <a:pPr defTabSz="4175125"/>
            <a:r>
              <a:rPr lang="en-US" sz="3000" b="1" dirty="0">
                <a:solidFill>
                  <a:srgbClr val="FFFF00"/>
                </a:solidFill>
                <a:latin typeface="Arial" pitchFamily="34" charset="0"/>
                <a:cs typeface="Arial" pitchFamily="34" charset="0"/>
              </a:rPr>
              <a:t>Sub-Heading placeholder</a:t>
            </a:r>
          </a:p>
          <a:p>
            <a:pPr defTabSz="4175125"/>
            <a:r>
              <a:rPr lang="en-US" sz="3000" dirty="0">
                <a:solidFill>
                  <a:srgbClr val="FFFFFF"/>
                </a:solidFill>
                <a:latin typeface="Arial" pitchFamily="34" charset="0"/>
                <a:cs typeface="Arial" pitchFamily="34" charset="0"/>
              </a:rPr>
              <a:t>Move this sub-heading placeholder onto the poster to add another sub-heading. Use section headers to separate the sections and topics on your poster. </a:t>
            </a: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b="1" dirty="0">
              <a:solidFill>
                <a:srgbClr val="FFFF00"/>
              </a:solidFill>
              <a:latin typeface="Arial" pitchFamily="34" charset="0"/>
              <a:cs typeface="Arial" pitchFamily="34" charset="0"/>
            </a:endParaRPr>
          </a:p>
          <a:p>
            <a:pPr defTabSz="4175125"/>
            <a:r>
              <a:rPr lang="en-US" sz="3000" b="1" dirty="0">
                <a:solidFill>
                  <a:srgbClr val="FFFF00"/>
                </a:solidFill>
                <a:latin typeface="Arial" pitchFamily="34" charset="0"/>
                <a:cs typeface="Arial" pitchFamily="34" charset="0"/>
              </a:rPr>
              <a:t>Text placeholder</a:t>
            </a:r>
          </a:p>
          <a:p>
            <a:pPr defTabSz="4175125"/>
            <a:r>
              <a:rPr lang="en-US" sz="3000" dirty="0">
                <a:solidFill>
                  <a:srgbClr val="FFFFFF"/>
                </a:solidFill>
                <a:latin typeface="Arial" pitchFamily="34" charset="0"/>
                <a:cs typeface="Arial" pitchFamily="34" charset="0"/>
              </a:rPr>
              <a:t>Move this preformatted text placeholder to the poster to add a new body of text.</a:t>
            </a: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b="1" dirty="0">
              <a:solidFill>
                <a:srgbClr val="FFFF00"/>
              </a:solidFill>
              <a:latin typeface="Arial" pitchFamily="34" charset="0"/>
              <a:cs typeface="Arial" pitchFamily="34" charset="0"/>
            </a:endParaRPr>
          </a:p>
          <a:p>
            <a:pPr defTabSz="4175125"/>
            <a:r>
              <a:rPr lang="en-US" sz="3000" b="1" dirty="0">
                <a:solidFill>
                  <a:srgbClr val="FFFF00"/>
                </a:solidFill>
                <a:latin typeface="Arial" pitchFamily="34" charset="0"/>
                <a:cs typeface="Arial" pitchFamily="34" charset="0"/>
              </a:rPr>
              <a:t>Picture placeholder</a:t>
            </a:r>
          </a:p>
          <a:p>
            <a:pPr defTabSz="4175125"/>
            <a:r>
              <a:rPr lang="en-US" sz="3000" dirty="0">
                <a:solidFill>
                  <a:srgbClr val="FFFFFF"/>
                </a:solidFill>
                <a:latin typeface="Arial" pitchFamily="34" charset="0"/>
                <a:cs typeface="Arial" pitchFamily="34" charset="0"/>
              </a:rPr>
              <a:t>Move this graphic placeholder onto your poster, size it first, and then click it to add a picture to the poster.</a:t>
            </a: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r>
              <a:rPr lang="en-US" sz="3000" b="1" dirty="0" err="1">
                <a:solidFill>
                  <a:srgbClr val="FFFFFF"/>
                </a:solidFill>
                <a:latin typeface="Arial" pitchFamily="34" charset="0"/>
                <a:cs typeface="Arial" pitchFamily="34" charset="0"/>
              </a:rPr>
              <a:t>Photo</a:t>
            </a:r>
            <a:r>
              <a:rPr lang="en-US" sz="3000" b="0" i="1" dirty="0" err="1">
                <a:solidFill>
                  <a:srgbClr val="FFFFFF"/>
                </a:solidFill>
                <a:latin typeface="Arial" pitchFamily="34" charset="0"/>
                <a:cs typeface="Arial" pitchFamily="34" charset="0"/>
              </a:rPr>
              <a:t>Graphics</a:t>
            </a:r>
            <a:r>
              <a:rPr lang="en-US" sz="3000" b="1" dirty="0">
                <a:solidFill>
                  <a:srgbClr val="FFFFFF"/>
                </a:solidFill>
                <a:latin typeface="Arial" pitchFamily="34" charset="0"/>
                <a:cs typeface="Arial" pitchFamily="34" charset="0"/>
              </a:rPr>
              <a:t> Unit – University of Manchester</a:t>
            </a:r>
          </a:p>
          <a:p>
            <a:pPr defTabSz="4175125"/>
            <a:r>
              <a:rPr lang="en-US" sz="3000" dirty="0">
                <a:solidFill>
                  <a:srgbClr val="FFFFFF"/>
                </a:solidFill>
                <a:latin typeface="Arial" pitchFamily="34" charset="0"/>
                <a:cs typeface="Arial" pitchFamily="34" charset="0"/>
              </a:rPr>
              <a:t>1.828 </a:t>
            </a:r>
            <a:r>
              <a:rPr lang="en-US" sz="3000" dirty="0" err="1">
                <a:solidFill>
                  <a:srgbClr val="FFFFFF"/>
                </a:solidFill>
                <a:latin typeface="Arial" pitchFamily="34" charset="0"/>
                <a:cs typeface="Arial" pitchFamily="34" charset="0"/>
              </a:rPr>
              <a:t>Stopford</a:t>
            </a:r>
            <a:r>
              <a:rPr lang="en-US" sz="3000" dirty="0">
                <a:solidFill>
                  <a:srgbClr val="FFFFFF"/>
                </a:solidFill>
                <a:latin typeface="Arial" pitchFamily="34" charset="0"/>
                <a:cs typeface="Arial" pitchFamily="34" charset="0"/>
              </a:rPr>
              <a:t> Building,</a:t>
            </a:r>
            <a:r>
              <a:rPr lang="en-US" sz="3000" baseline="0" dirty="0">
                <a:solidFill>
                  <a:srgbClr val="FFFFFF"/>
                </a:solidFill>
                <a:latin typeface="Arial" pitchFamily="34" charset="0"/>
                <a:cs typeface="Arial" pitchFamily="34" charset="0"/>
              </a:rPr>
              <a:t> Oxford Road, Manchester, M13 9PT</a:t>
            </a:r>
            <a:endParaRPr lang="en-US" sz="3000" dirty="0">
              <a:solidFill>
                <a:srgbClr val="FFFFFF"/>
              </a:solidFill>
              <a:latin typeface="Arial" pitchFamily="34" charset="0"/>
              <a:cs typeface="Arial" pitchFamily="34" charset="0"/>
            </a:endParaRPr>
          </a:p>
          <a:p>
            <a:pPr defTabSz="4175125"/>
            <a:r>
              <a:rPr lang="en-US" sz="3000" dirty="0">
                <a:solidFill>
                  <a:srgbClr val="FFFFFF"/>
                </a:solidFill>
                <a:latin typeface="Arial" pitchFamily="34" charset="0"/>
                <a:cs typeface="Arial" pitchFamily="34" charset="0"/>
              </a:rPr>
              <a:t>Tel: 0161 275 5258 </a:t>
            </a:r>
          </a:p>
          <a:p>
            <a:pPr defTabSz="4175125"/>
            <a:r>
              <a:rPr lang="en-US" sz="3000" dirty="0">
                <a:solidFill>
                  <a:srgbClr val="FFFFFF"/>
                </a:solidFill>
                <a:latin typeface="Arial" pitchFamily="34" charset="0"/>
                <a:cs typeface="Arial" pitchFamily="34" charset="0"/>
              </a:rPr>
              <a:t>Email: photographics.lifesciences@manchester.ac.uk</a:t>
            </a: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algn="ctr" defTabSz="4175125"/>
            <a:endParaRPr lang="en-US" sz="4200" b="1" dirty="0">
              <a:solidFill>
                <a:schemeClr val="bg1"/>
              </a:solidFill>
              <a:latin typeface="Arial" pitchFamily="34" charset="0"/>
              <a:cs typeface="Arial" pitchFamily="34" charset="0"/>
            </a:endParaRPr>
          </a:p>
          <a:p>
            <a:pPr algn="ctr" defTabSz="4175125"/>
            <a:endParaRPr lang="en-US" sz="4200" b="1" dirty="0">
              <a:solidFill>
                <a:schemeClr val="bg1"/>
              </a:solidFill>
              <a:latin typeface="Arial" pitchFamily="34" charset="0"/>
              <a:cs typeface="Arial" pitchFamily="34" charset="0"/>
            </a:endParaRPr>
          </a:p>
          <a:p>
            <a:pPr algn="ctr" defTabSz="4175125"/>
            <a:endParaRPr lang="en-US" sz="4200" b="1" dirty="0">
              <a:solidFill>
                <a:schemeClr val="bg1"/>
              </a:solidFill>
              <a:latin typeface="Arial" pitchFamily="34" charset="0"/>
              <a:cs typeface="Arial" pitchFamily="34" charset="0"/>
            </a:endParaRPr>
          </a:p>
          <a:p>
            <a:pPr algn="ctr" defTabSz="4175125"/>
            <a:endParaRPr lang="en-US" sz="4200" b="1" dirty="0">
              <a:solidFill>
                <a:schemeClr val="bg1"/>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algn="ctr" defTabSz="4175125"/>
            <a:endParaRPr lang="en-US" sz="3000" b="1" dirty="0">
              <a:solidFill>
                <a:schemeClr val="bg1"/>
              </a:solidFill>
              <a:latin typeface="Arial" pitchFamily="34" charset="0"/>
              <a:cs typeface="Arial" pitchFamily="34" charset="0"/>
            </a:endParaRPr>
          </a:p>
          <a:p>
            <a:pPr defTabSz="4175125"/>
            <a:endParaRPr lang="en-US" sz="3000" b="1" dirty="0">
              <a:solidFill>
                <a:srgbClr val="FFFF00"/>
              </a:solidFill>
              <a:latin typeface="Arial" pitchFamily="34" charset="0"/>
              <a:cs typeface="Arial" pitchFamily="34" charset="0"/>
            </a:endParaRPr>
          </a:p>
          <a:p>
            <a:pPr algn="ctr" defTabSz="4175125"/>
            <a:endParaRPr lang="en-US" sz="4200" b="1" dirty="0">
              <a:solidFill>
                <a:srgbClr val="FFFFFF"/>
              </a:solidFill>
              <a:latin typeface="Arial" pitchFamily="34" charset="0"/>
              <a:cs typeface="Arial" pitchFamily="34" charset="0"/>
            </a:endParaRPr>
          </a:p>
        </p:txBody>
      </p:sp>
      <p:sp>
        <p:nvSpPr>
          <p:cNvPr id="22" name="Rectangle 21"/>
          <p:cNvSpPr>
            <a:spLocks noChangeArrowheads="1"/>
          </p:cNvSpPr>
          <p:nvPr userDrawn="1"/>
        </p:nvSpPr>
        <p:spPr bwMode="auto">
          <a:xfrm>
            <a:off x="31281293" y="19055746"/>
            <a:ext cx="10533600" cy="1012198"/>
          </a:xfrm>
          <a:prstGeom prst="rect">
            <a:avLst/>
          </a:prstGeom>
          <a:solidFill>
            <a:srgbClr val="FFFFFF"/>
          </a:solidFill>
          <a:ln w="25400" algn="ctr">
            <a:noFill/>
            <a:miter lim="800000"/>
            <a:headEnd/>
            <a:tailEnd/>
          </a:ln>
        </p:spPr>
        <p:txBody>
          <a:bodyPr lIns="86995" tIns="43497" rIns="86995" bIns="43497" anchor="ctr"/>
          <a:lstStyle/>
          <a:p>
            <a:pPr algn="ctr" defTabSz="4175125">
              <a:defRPr/>
            </a:pPr>
            <a:endParaRPr lang="en-GB">
              <a:solidFill>
                <a:srgbClr val="FFFFFF"/>
              </a:solidFill>
              <a:latin typeface="Calibri" pitchFamily="34" charset="0"/>
            </a:endParaRPr>
          </a:p>
        </p:txBody>
      </p:sp>
      <p:pic>
        <p:nvPicPr>
          <p:cNvPr id="18" name="Picture 17" descr="TAB_allwhite.eps"/>
          <p:cNvPicPr>
            <a:picLocks noChangeAspect="1"/>
          </p:cNvPicPr>
          <p:nvPr userDrawn="1"/>
        </p:nvPicPr>
        <p:blipFill>
          <a:blip r:embed="rId3" cstate="print"/>
          <a:stretch>
            <a:fillRect/>
          </a:stretch>
        </p:blipFill>
        <p:spPr>
          <a:xfrm>
            <a:off x="646113" y="561557"/>
            <a:ext cx="5142366" cy="2203871"/>
          </a:xfrm>
          <a:prstGeom prst="rect">
            <a:avLst/>
          </a:prstGeom>
        </p:spPr>
      </p:pic>
    </p:spTree>
  </p:cSld>
  <p:clrMap bg1="lt1" tx1="dk1" bg2="lt2" tx2="dk2" accent1="accent1" accent2="accent2" accent3="accent3" accent4="accent4" accent5="accent5" accent6="accent6" hlink="hlink" folHlink="folHlink"/>
  <p:sldLayoutIdLst>
    <p:sldLayoutId id="2147483659" r:id="rId1"/>
  </p:sldLayoutIdLst>
  <p:txStyles>
    <p:titleStyle>
      <a:lvl1pPr algn="ctr" defTabSz="4175125" rtl="0" eaLnBrk="0" fontAlgn="base" hangingPunct="0">
        <a:spcBef>
          <a:spcPct val="0"/>
        </a:spcBef>
        <a:spcAft>
          <a:spcPct val="0"/>
        </a:spcAft>
        <a:defRPr sz="8400" kern="1200">
          <a:solidFill>
            <a:schemeClr val="bg1"/>
          </a:solidFill>
          <a:latin typeface="Trebuchet MS" pitchFamily="34" charset="0"/>
          <a:ea typeface="+mj-ea"/>
          <a:cs typeface="+mj-cs"/>
        </a:defRPr>
      </a:lvl1pPr>
      <a:lvl2pPr algn="ctr" defTabSz="4175125" rtl="0" eaLnBrk="0" fontAlgn="base" hangingPunct="0">
        <a:spcBef>
          <a:spcPct val="0"/>
        </a:spcBef>
        <a:spcAft>
          <a:spcPct val="0"/>
        </a:spcAft>
        <a:defRPr sz="8400">
          <a:solidFill>
            <a:schemeClr val="bg1"/>
          </a:solidFill>
          <a:latin typeface="Trebuchet MS" pitchFamily="34" charset="0"/>
        </a:defRPr>
      </a:lvl2pPr>
      <a:lvl3pPr algn="ctr" defTabSz="4175125" rtl="0" eaLnBrk="0" fontAlgn="base" hangingPunct="0">
        <a:spcBef>
          <a:spcPct val="0"/>
        </a:spcBef>
        <a:spcAft>
          <a:spcPct val="0"/>
        </a:spcAft>
        <a:defRPr sz="8400">
          <a:solidFill>
            <a:schemeClr val="bg1"/>
          </a:solidFill>
          <a:latin typeface="Trebuchet MS" pitchFamily="34" charset="0"/>
        </a:defRPr>
      </a:lvl3pPr>
      <a:lvl4pPr algn="ctr" defTabSz="4175125" rtl="0" eaLnBrk="0" fontAlgn="base" hangingPunct="0">
        <a:spcBef>
          <a:spcPct val="0"/>
        </a:spcBef>
        <a:spcAft>
          <a:spcPct val="0"/>
        </a:spcAft>
        <a:defRPr sz="8400">
          <a:solidFill>
            <a:schemeClr val="bg1"/>
          </a:solidFill>
          <a:latin typeface="Trebuchet MS" pitchFamily="34" charset="0"/>
        </a:defRPr>
      </a:lvl4pPr>
      <a:lvl5pPr algn="ctr" defTabSz="4175125" rtl="0" eaLnBrk="0" fontAlgn="base" hangingPunct="0">
        <a:spcBef>
          <a:spcPct val="0"/>
        </a:spcBef>
        <a:spcAft>
          <a:spcPct val="0"/>
        </a:spcAft>
        <a:defRPr sz="8400">
          <a:solidFill>
            <a:schemeClr val="bg1"/>
          </a:solidFill>
          <a:latin typeface="Trebuchet MS" pitchFamily="34" charset="0"/>
        </a:defRPr>
      </a:lvl5pPr>
      <a:lvl6pPr marL="457200" algn="ctr" defTabSz="4175125" rtl="0" fontAlgn="base">
        <a:spcBef>
          <a:spcPct val="0"/>
        </a:spcBef>
        <a:spcAft>
          <a:spcPct val="0"/>
        </a:spcAft>
        <a:defRPr sz="8400">
          <a:solidFill>
            <a:schemeClr val="bg1"/>
          </a:solidFill>
          <a:latin typeface="Trebuchet MS" pitchFamily="34" charset="0"/>
        </a:defRPr>
      </a:lvl6pPr>
      <a:lvl7pPr marL="914400" algn="ctr" defTabSz="4175125" rtl="0" fontAlgn="base">
        <a:spcBef>
          <a:spcPct val="0"/>
        </a:spcBef>
        <a:spcAft>
          <a:spcPct val="0"/>
        </a:spcAft>
        <a:defRPr sz="8400">
          <a:solidFill>
            <a:schemeClr val="bg1"/>
          </a:solidFill>
          <a:latin typeface="Trebuchet MS" pitchFamily="34" charset="0"/>
        </a:defRPr>
      </a:lvl7pPr>
      <a:lvl8pPr marL="1371600" algn="ctr" defTabSz="4175125" rtl="0" fontAlgn="base">
        <a:spcBef>
          <a:spcPct val="0"/>
        </a:spcBef>
        <a:spcAft>
          <a:spcPct val="0"/>
        </a:spcAft>
        <a:defRPr sz="8400">
          <a:solidFill>
            <a:schemeClr val="bg1"/>
          </a:solidFill>
          <a:latin typeface="Trebuchet MS" pitchFamily="34" charset="0"/>
        </a:defRPr>
      </a:lvl8pPr>
      <a:lvl9pPr marL="1828800" algn="ctr" defTabSz="4175125" rtl="0" fontAlgn="base">
        <a:spcBef>
          <a:spcPct val="0"/>
        </a:spcBef>
        <a:spcAft>
          <a:spcPct val="0"/>
        </a:spcAft>
        <a:defRPr sz="8400">
          <a:solidFill>
            <a:schemeClr val="bg1"/>
          </a:solidFill>
          <a:latin typeface="Trebuchet MS" pitchFamily="34" charset="0"/>
        </a:defRPr>
      </a:lvl9pPr>
    </p:titleStyle>
    <p:bodyStyle>
      <a:lvl1pPr marL="1565275" indent="-1565275" algn="l" defTabSz="4175125" rtl="0" eaLnBrk="0" fontAlgn="base" hangingPunct="0">
        <a:spcBef>
          <a:spcPct val="20000"/>
        </a:spcBef>
        <a:spcAft>
          <a:spcPct val="0"/>
        </a:spcAft>
        <a:buFont typeface="Arial" charset="0"/>
        <a:buChar char="•"/>
        <a:defRPr sz="14700" kern="1200">
          <a:solidFill>
            <a:schemeClr val="tx1"/>
          </a:solidFill>
          <a:latin typeface="+mn-lt"/>
          <a:ea typeface="+mn-ea"/>
          <a:cs typeface="+mn-cs"/>
        </a:defRPr>
      </a:lvl1pPr>
      <a:lvl2pPr marL="3392488" indent="-1303338" algn="l" defTabSz="4175125" rtl="0" eaLnBrk="0" fontAlgn="base" hangingPunct="0">
        <a:spcBef>
          <a:spcPct val="20000"/>
        </a:spcBef>
        <a:spcAft>
          <a:spcPct val="0"/>
        </a:spcAft>
        <a:buFont typeface="Arial" charset="0"/>
        <a:buChar char="–"/>
        <a:defRPr sz="12800" kern="1200">
          <a:solidFill>
            <a:schemeClr val="tx1"/>
          </a:solidFill>
          <a:latin typeface="+mn-lt"/>
          <a:ea typeface="+mn-ea"/>
          <a:cs typeface="+mn-cs"/>
        </a:defRPr>
      </a:lvl2pPr>
      <a:lvl3pPr marL="5216525" indent="-1041400" algn="l" defTabSz="4175125" rtl="0" eaLnBrk="0" fontAlgn="base" hangingPunct="0">
        <a:spcBef>
          <a:spcPct val="20000"/>
        </a:spcBef>
        <a:spcAft>
          <a:spcPct val="0"/>
        </a:spcAft>
        <a:buFont typeface="Arial" charset="0"/>
        <a:buChar char="•"/>
        <a:defRPr sz="11000" kern="1200">
          <a:solidFill>
            <a:schemeClr val="tx1"/>
          </a:solidFill>
          <a:latin typeface="+mn-lt"/>
          <a:ea typeface="+mn-ea"/>
          <a:cs typeface="+mn-cs"/>
        </a:defRPr>
      </a:lvl3pPr>
      <a:lvl4pPr marL="7305675" indent="-1041400" algn="l" defTabSz="4175125" rtl="0" eaLnBrk="0" fontAlgn="base" hangingPunct="0">
        <a:spcBef>
          <a:spcPct val="20000"/>
        </a:spcBef>
        <a:spcAft>
          <a:spcPct val="0"/>
        </a:spcAft>
        <a:buFont typeface="Arial" charset="0"/>
        <a:buChar char="–"/>
        <a:defRPr sz="9100" kern="1200">
          <a:solidFill>
            <a:schemeClr val="tx1"/>
          </a:solidFill>
          <a:latin typeface="+mn-lt"/>
          <a:ea typeface="+mn-ea"/>
          <a:cs typeface="+mn-cs"/>
        </a:defRPr>
      </a:lvl4pPr>
      <a:lvl5pPr marL="9393238" indent="-1041400" algn="l" defTabSz="4175125" rtl="0" eaLnBrk="0" fontAlgn="base" hangingPunct="0">
        <a:spcBef>
          <a:spcPct val="20000"/>
        </a:spcBef>
        <a:spcAft>
          <a:spcPct val="0"/>
        </a:spcAft>
        <a:buFont typeface="Arial" charset="0"/>
        <a:buChar char="»"/>
        <a:defRPr sz="91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5EBFF"/>
        </a:solidFill>
        <a:effectLst/>
      </p:bgPr>
    </p:bg>
    <p:spTree>
      <p:nvGrpSpPr>
        <p:cNvPr id="1" name=""/>
        <p:cNvGrpSpPr/>
        <p:nvPr/>
      </p:nvGrpSpPr>
      <p:grpSpPr>
        <a:xfrm>
          <a:off x="0" y="0"/>
          <a:ext cx="0" cy="0"/>
          <a:chOff x="0" y="0"/>
          <a:chExt cx="0" cy="0"/>
        </a:xfrm>
      </p:grpSpPr>
      <p:sp>
        <p:nvSpPr>
          <p:cNvPr id="17" name="Rectangle 36"/>
          <p:cNvSpPr>
            <a:spLocks noChangeArrowheads="1"/>
          </p:cNvSpPr>
          <p:nvPr userDrawn="1"/>
        </p:nvSpPr>
        <p:spPr bwMode="auto">
          <a:xfrm>
            <a:off x="0" y="0"/>
            <a:ext cx="30279975" cy="6334124"/>
          </a:xfrm>
          <a:prstGeom prst="rect">
            <a:avLst/>
          </a:prstGeom>
          <a:gradFill rotWithShape="1">
            <a:gsLst>
              <a:gs pos="0">
                <a:srgbClr val="6D009D">
                  <a:gamma/>
                  <a:shade val="46275"/>
                  <a:invGamma/>
                </a:srgbClr>
              </a:gs>
              <a:gs pos="100000">
                <a:srgbClr val="6D009D"/>
              </a:gs>
            </a:gsLst>
            <a:lin ang="5400000" scaled="1"/>
          </a:gradFill>
          <a:ln w="9525">
            <a:noFill/>
            <a:miter lim="800000"/>
            <a:headEnd/>
            <a:tailEnd/>
          </a:ln>
        </p:spPr>
        <p:txBody>
          <a:bodyPr wrap="none" lIns="86995" tIns="43497" rIns="86995" bIns="43497" anchor="ctr"/>
          <a:lstStyle/>
          <a:p>
            <a:pPr defTabSz="4175125">
              <a:defRPr/>
            </a:pPr>
            <a:endParaRPr lang="en-GB">
              <a:latin typeface="Calibri" pitchFamily="34" charset="0"/>
            </a:endParaRPr>
          </a:p>
        </p:txBody>
      </p:sp>
      <p:sp>
        <p:nvSpPr>
          <p:cNvPr id="18" name="Rectangle 9"/>
          <p:cNvSpPr>
            <a:spLocks noChangeArrowheads="1"/>
          </p:cNvSpPr>
          <p:nvPr userDrawn="1"/>
        </p:nvSpPr>
        <p:spPr bwMode="auto">
          <a:xfrm>
            <a:off x="0" y="6334124"/>
            <a:ext cx="30279975" cy="141288"/>
          </a:xfrm>
          <a:prstGeom prst="rect">
            <a:avLst/>
          </a:prstGeom>
          <a:solidFill>
            <a:srgbClr val="3D0058"/>
          </a:solidFill>
          <a:ln w="152400">
            <a:noFill/>
            <a:miter lim="800000"/>
            <a:headEnd/>
            <a:tailEnd/>
          </a:ln>
        </p:spPr>
        <p:txBody>
          <a:bodyPr wrap="none" lIns="86995" tIns="43497" rIns="86995" bIns="43497" anchor="ctr"/>
          <a:lstStyle/>
          <a:p>
            <a:pPr defTabSz="4175125">
              <a:defRPr/>
            </a:pPr>
            <a:endParaRPr lang="en-GB">
              <a:latin typeface="Calibri" pitchFamily="34" charset="0"/>
            </a:endParaRPr>
          </a:p>
        </p:txBody>
      </p:sp>
      <p:sp>
        <p:nvSpPr>
          <p:cNvPr id="20" name="Rectangle 33"/>
          <p:cNvSpPr>
            <a:spLocks noChangeArrowheads="1"/>
          </p:cNvSpPr>
          <p:nvPr userDrawn="1"/>
        </p:nvSpPr>
        <p:spPr bwMode="auto">
          <a:xfrm>
            <a:off x="646113" y="19269560"/>
            <a:ext cx="29019500" cy="14563239"/>
          </a:xfrm>
          <a:prstGeom prst="rect">
            <a:avLst/>
          </a:prstGeom>
          <a:solidFill>
            <a:srgbClr val="FFFFFF"/>
          </a:solidFill>
          <a:ln w="12700">
            <a:solidFill>
              <a:srgbClr val="C29AFE"/>
            </a:solidFill>
            <a:miter lim="800000"/>
            <a:headEnd/>
            <a:tailEnd/>
          </a:ln>
        </p:spPr>
        <p:txBody>
          <a:bodyPr wrap="none" lIns="86995" tIns="43497" rIns="86995" bIns="43497" anchor="ctr"/>
          <a:lstStyle/>
          <a:p>
            <a:pPr defTabSz="4175125">
              <a:defRPr/>
            </a:pPr>
            <a:endParaRPr lang="en-GB">
              <a:latin typeface="Calibri" pitchFamily="34" charset="0"/>
            </a:endParaRPr>
          </a:p>
        </p:txBody>
      </p:sp>
      <p:sp>
        <p:nvSpPr>
          <p:cNvPr id="22" name="Rectangle 33"/>
          <p:cNvSpPr>
            <a:spLocks noChangeArrowheads="1"/>
          </p:cNvSpPr>
          <p:nvPr userDrawn="1"/>
        </p:nvSpPr>
        <p:spPr bwMode="auto">
          <a:xfrm>
            <a:off x="646113" y="34725656"/>
            <a:ext cx="29019500" cy="5963557"/>
          </a:xfrm>
          <a:prstGeom prst="rect">
            <a:avLst/>
          </a:prstGeom>
          <a:solidFill>
            <a:srgbClr val="FFFFFF"/>
          </a:solidFill>
          <a:ln w="12700">
            <a:solidFill>
              <a:srgbClr val="C29AFE"/>
            </a:solidFill>
            <a:miter lim="800000"/>
            <a:headEnd/>
            <a:tailEnd/>
          </a:ln>
        </p:spPr>
        <p:txBody>
          <a:bodyPr wrap="none" lIns="86995" tIns="43497" rIns="86995" bIns="43497" anchor="ctr"/>
          <a:lstStyle/>
          <a:p>
            <a:pPr defTabSz="4175125">
              <a:defRPr/>
            </a:pPr>
            <a:endParaRPr lang="en-GB">
              <a:latin typeface="Calibri" pitchFamily="34" charset="0"/>
            </a:endParaRPr>
          </a:p>
        </p:txBody>
      </p:sp>
      <p:sp>
        <p:nvSpPr>
          <p:cNvPr id="23" name="Rectangle 33"/>
          <p:cNvSpPr>
            <a:spLocks noChangeArrowheads="1"/>
          </p:cNvSpPr>
          <p:nvPr userDrawn="1"/>
        </p:nvSpPr>
        <p:spPr bwMode="auto">
          <a:xfrm>
            <a:off x="646113" y="7269163"/>
            <a:ext cx="14055725" cy="11018837"/>
          </a:xfrm>
          <a:prstGeom prst="rect">
            <a:avLst/>
          </a:prstGeom>
          <a:solidFill>
            <a:srgbClr val="FFFFFF"/>
          </a:solidFill>
          <a:ln w="12700">
            <a:solidFill>
              <a:srgbClr val="C29AFE"/>
            </a:solidFill>
            <a:miter lim="800000"/>
            <a:headEnd/>
            <a:tailEnd/>
          </a:ln>
        </p:spPr>
        <p:txBody>
          <a:bodyPr wrap="none" lIns="86995" tIns="43497" rIns="86995" bIns="43497" anchor="ctr"/>
          <a:lstStyle/>
          <a:p>
            <a:pPr defTabSz="4175125">
              <a:defRPr/>
            </a:pPr>
            <a:endParaRPr lang="en-GB">
              <a:latin typeface="Calibri" pitchFamily="34" charset="0"/>
            </a:endParaRPr>
          </a:p>
        </p:txBody>
      </p:sp>
      <p:sp>
        <p:nvSpPr>
          <p:cNvPr id="24" name="Rectangle 33"/>
          <p:cNvSpPr>
            <a:spLocks noChangeArrowheads="1"/>
          </p:cNvSpPr>
          <p:nvPr userDrawn="1"/>
        </p:nvSpPr>
        <p:spPr bwMode="auto">
          <a:xfrm>
            <a:off x="15638463" y="7269163"/>
            <a:ext cx="14027150" cy="11018837"/>
          </a:xfrm>
          <a:prstGeom prst="rect">
            <a:avLst/>
          </a:prstGeom>
          <a:solidFill>
            <a:srgbClr val="FFFFFF"/>
          </a:solidFill>
          <a:ln w="12700">
            <a:solidFill>
              <a:srgbClr val="C29AFE"/>
            </a:solidFill>
            <a:miter lim="800000"/>
            <a:headEnd/>
            <a:tailEnd/>
          </a:ln>
        </p:spPr>
        <p:txBody>
          <a:bodyPr wrap="none" lIns="86995" tIns="43497" rIns="86995" bIns="43497" anchor="ctr"/>
          <a:lstStyle/>
          <a:p>
            <a:pPr defTabSz="4175125">
              <a:defRPr/>
            </a:pPr>
            <a:endParaRPr lang="en-GB">
              <a:latin typeface="Calibri" pitchFamily="34" charset="0"/>
            </a:endParaRPr>
          </a:p>
        </p:txBody>
      </p:sp>
      <p:sp>
        <p:nvSpPr>
          <p:cNvPr id="25" name="Rectangle 24"/>
          <p:cNvSpPr>
            <a:spLocks noChangeArrowheads="1"/>
          </p:cNvSpPr>
          <p:nvPr userDrawn="1"/>
        </p:nvSpPr>
        <p:spPr bwMode="auto">
          <a:xfrm>
            <a:off x="-12420599" y="-24688"/>
            <a:ext cx="11880000" cy="30600000"/>
          </a:xfrm>
          <a:prstGeom prst="rect">
            <a:avLst/>
          </a:prstGeom>
          <a:gradFill rotWithShape="1">
            <a:gsLst>
              <a:gs pos="0">
                <a:srgbClr val="00004C">
                  <a:gamma/>
                  <a:shade val="46275"/>
                  <a:invGamma/>
                </a:srgbClr>
              </a:gs>
              <a:gs pos="100000">
                <a:srgbClr val="00004C"/>
              </a:gs>
            </a:gsLst>
            <a:lin ang="5400000" scaled="1"/>
          </a:gradFill>
          <a:ln w="25400" algn="ctr">
            <a:noFill/>
            <a:miter lim="800000"/>
            <a:headEnd/>
            <a:tailEnd/>
          </a:ln>
        </p:spPr>
        <p:txBody>
          <a:bodyPr lIns="173991" tIns="347979" rIns="173991" bIns="173991"/>
          <a:lstStyle/>
          <a:p>
            <a:pPr algn="ctr" defTabSz="4175125"/>
            <a:r>
              <a:rPr lang="en-US" sz="5600" b="1" dirty="0">
                <a:solidFill>
                  <a:schemeClr val="bg1"/>
                </a:solidFill>
                <a:latin typeface="Arial" pitchFamily="34" charset="0"/>
                <a:cs typeface="Arial" pitchFamily="34" charset="0"/>
              </a:rPr>
              <a:t>University of Manchester</a:t>
            </a:r>
          </a:p>
          <a:p>
            <a:pPr algn="ctr" defTabSz="4175125"/>
            <a:r>
              <a:rPr lang="en-GB" sz="4400" b="1" dirty="0">
                <a:solidFill>
                  <a:schemeClr val="bg1"/>
                </a:solidFill>
                <a:latin typeface="Arial" pitchFamily="34" charset="0"/>
                <a:cs typeface="Arial" pitchFamily="34" charset="0"/>
              </a:rPr>
              <a:t>Faculty of Biology, Medicine and Health </a:t>
            </a:r>
            <a:r>
              <a:rPr lang="en-US" sz="5600" b="1" dirty="0">
                <a:solidFill>
                  <a:schemeClr val="bg1"/>
                </a:solidFill>
                <a:latin typeface="Arial" pitchFamily="34" charset="0"/>
                <a:cs typeface="Arial" pitchFamily="34" charset="0"/>
              </a:rPr>
              <a:t>Photo</a:t>
            </a:r>
            <a:r>
              <a:rPr lang="en-US" sz="5600" b="1" i="1" dirty="0">
                <a:solidFill>
                  <a:schemeClr val="bg1"/>
                </a:solidFill>
                <a:latin typeface="Arial" pitchFamily="34" charset="0"/>
                <a:cs typeface="Arial" pitchFamily="34" charset="0"/>
              </a:rPr>
              <a:t>Graphics</a:t>
            </a:r>
            <a:r>
              <a:rPr lang="en-US" sz="5600" b="1" dirty="0">
                <a:solidFill>
                  <a:schemeClr val="bg1"/>
                </a:solidFill>
                <a:latin typeface="Arial" pitchFamily="34" charset="0"/>
                <a:cs typeface="Arial" pitchFamily="34" charset="0"/>
              </a:rPr>
              <a:t> Unit</a:t>
            </a:r>
          </a:p>
          <a:p>
            <a:pPr algn="ctr" defTabSz="4175125"/>
            <a:endParaRPr lang="en-US" sz="3600" b="1" dirty="0">
              <a:solidFill>
                <a:schemeClr val="bg1"/>
              </a:solidFill>
              <a:latin typeface="Arial" pitchFamily="34" charset="0"/>
              <a:cs typeface="Arial" pitchFamily="34" charset="0"/>
            </a:endParaRPr>
          </a:p>
          <a:p>
            <a:pPr algn="ctr" defTabSz="4175125"/>
            <a:r>
              <a:rPr lang="en-US" sz="3600" b="1" dirty="0">
                <a:solidFill>
                  <a:srgbClr val="FFFF00"/>
                </a:solidFill>
                <a:latin typeface="Arial" pitchFamily="34" charset="0"/>
                <a:cs typeface="Arial" pitchFamily="34" charset="0"/>
              </a:rPr>
              <a:t>The blue instruction columns are for your help designing and will not print out on your poster </a:t>
            </a:r>
          </a:p>
          <a:p>
            <a:pPr algn="ctr" defTabSz="4175125"/>
            <a:endParaRPr lang="en-US" sz="3600" b="1" dirty="0">
              <a:solidFill>
                <a:srgbClr val="FFFFFF"/>
              </a:solidFill>
              <a:latin typeface="Arial" pitchFamily="34" charset="0"/>
              <a:cs typeface="Arial" pitchFamily="34" charset="0"/>
            </a:endParaRPr>
          </a:p>
          <a:p>
            <a:pPr defTabSz="4175125"/>
            <a:r>
              <a:rPr lang="en-US" sz="3000" dirty="0">
                <a:solidFill>
                  <a:srgbClr val="FFFFFF"/>
                </a:solidFill>
                <a:latin typeface="Arial" pitchFamily="34" charset="0"/>
                <a:cs typeface="Arial" pitchFamily="34" charset="0"/>
              </a:rPr>
              <a:t>This PowerPoint Poster template has been designed to produce an ‘A’ size poster (Even though</a:t>
            </a:r>
            <a:r>
              <a:rPr lang="en-US" sz="3000" baseline="0" dirty="0">
                <a:solidFill>
                  <a:srgbClr val="FFFFFF"/>
                </a:solidFill>
                <a:latin typeface="Arial" pitchFamily="34" charset="0"/>
                <a:cs typeface="Arial" pitchFamily="34" charset="0"/>
              </a:rPr>
              <a:t> it is currently setup for A0, w</a:t>
            </a:r>
            <a:r>
              <a:rPr lang="en-US" sz="3000" dirty="0">
                <a:solidFill>
                  <a:srgbClr val="FFFFFF"/>
                </a:solidFill>
                <a:latin typeface="Arial" pitchFamily="34" charset="0"/>
                <a:cs typeface="Arial" pitchFamily="34" charset="0"/>
              </a:rPr>
              <a:t>e</a:t>
            </a:r>
            <a:r>
              <a:rPr lang="en-US" sz="3000" baseline="0" dirty="0">
                <a:solidFill>
                  <a:srgbClr val="FFFFFF"/>
                </a:solidFill>
                <a:latin typeface="Arial" pitchFamily="34" charset="0"/>
                <a:cs typeface="Arial" pitchFamily="34" charset="0"/>
              </a:rPr>
              <a:t> are able to scale this to fit any ‘A’ size A0,A1,A2 etc.).</a:t>
            </a:r>
            <a:r>
              <a:rPr lang="en-US" sz="3000" dirty="0">
                <a:solidFill>
                  <a:srgbClr val="FFFFFF"/>
                </a:solidFill>
                <a:latin typeface="Arial" pitchFamily="34" charset="0"/>
                <a:cs typeface="Arial" pitchFamily="34" charset="0"/>
              </a:rPr>
              <a:t> </a:t>
            </a:r>
          </a:p>
          <a:p>
            <a:pPr defTabSz="4175125"/>
            <a:r>
              <a:rPr lang="en-US" sz="3000" dirty="0">
                <a:solidFill>
                  <a:srgbClr val="FFFFFF"/>
                </a:solidFill>
                <a:latin typeface="Arial" pitchFamily="34" charset="0"/>
                <a:cs typeface="Arial" pitchFamily="34" charset="0"/>
              </a:rPr>
              <a:t>It is initially designed as a four column poster (although this can be altered – see Modifying instructions below) and includes the University Logo, Faculty Name and Faculty web address.</a:t>
            </a:r>
          </a:p>
          <a:p>
            <a:pPr defTabSz="4175125"/>
            <a:r>
              <a:rPr lang="en-US" sz="1400" dirty="0">
                <a:solidFill>
                  <a:srgbClr val="FFFFFF"/>
                </a:solidFill>
                <a:latin typeface="Arial" pitchFamily="34" charset="0"/>
                <a:cs typeface="Arial" pitchFamily="34" charset="0"/>
              </a:rPr>
              <a:t> </a:t>
            </a:r>
          </a:p>
          <a:p>
            <a:pPr defTabSz="4175125"/>
            <a:r>
              <a:rPr lang="en-US" sz="3000" dirty="0">
                <a:solidFill>
                  <a:srgbClr val="FFFFFF"/>
                </a:solidFill>
                <a:latin typeface="Arial" pitchFamily="34" charset="0"/>
                <a:cs typeface="Arial" pitchFamily="34" charset="0"/>
              </a:rPr>
              <a:t>The template should help design a well laid out scientific poster and will hopefully help to save you time by not having to start from scratch.</a:t>
            </a:r>
          </a:p>
          <a:p>
            <a:pPr defTabSz="4175125"/>
            <a:endParaRPr lang="en-US" sz="1400" dirty="0">
              <a:solidFill>
                <a:srgbClr val="FFFFFF"/>
              </a:solidFill>
              <a:latin typeface="Arial" pitchFamily="34" charset="0"/>
              <a:cs typeface="Arial" pitchFamily="34" charset="0"/>
            </a:endParaRPr>
          </a:p>
          <a:p>
            <a:pPr defTabSz="4175125"/>
            <a:r>
              <a:rPr lang="en-US" sz="3000" dirty="0">
                <a:solidFill>
                  <a:srgbClr val="FFFFFF"/>
                </a:solidFill>
                <a:latin typeface="Arial" pitchFamily="34" charset="0"/>
                <a:cs typeface="Arial" pitchFamily="34" charset="0"/>
              </a:rPr>
              <a:t>The template has all the elements you need to create your poster, and by simply dragging and dropping the individual poster elements you can quickly and simply create a well laid out poster.</a:t>
            </a:r>
          </a:p>
          <a:p>
            <a:pPr defTabSz="4175125"/>
            <a:endParaRPr lang="en-US" sz="1400" dirty="0">
              <a:solidFill>
                <a:srgbClr val="FFFFFF"/>
              </a:solidFill>
              <a:latin typeface="Arial" pitchFamily="34" charset="0"/>
              <a:cs typeface="Arial" pitchFamily="34" charset="0"/>
            </a:endParaRPr>
          </a:p>
          <a:p>
            <a:pPr defTabSz="4175125"/>
            <a:r>
              <a:rPr lang="en-US" sz="3000" dirty="0">
                <a:solidFill>
                  <a:srgbClr val="FFFFFF"/>
                </a:solidFill>
                <a:latin typeface="Arial" pitchFamily="34" charset="0"/>
                <a:cs typeface="Arial" pitchFamily="34" charset="0"/>
              </a:rPr>
              <a:t>If you have any questions regarding the templates, or if you want to get your poster printed by us please contact :</a:t>
            </a:r>
          </a:p>
          <a:p>
            <a:pPr defTabSz="4175125"/>
            <a:r>
              <a:rPr lang="en-US" sz="3000" dirty="0">
                <a:solidFill>
                  <a:srgbClr val="FFFFFF"/>
                </a:solidFill>
                <a:latin typeface="Arial" pitchFamily="34" charset="0"/>
                <a:cs typeface="Arial" pitchFamily="34" charset="0"/>
              </a:rPr>
              <a:t>Photo</a:t>
            </a:r>
            <a:r>
              <a:rPr lang="en-US" sz="3000" i="1" dirty="0">
                <a:solidFill>
                  <a:srgbClr val="FFFFFF"/>
                </a:solidFill>
                <a:latin typeface="Arial" pitchFamily="34" charset="0"/>
                <a:cs typeface="Arial" pitchFamily="34" charset="0"/>
              </a:rPr>
              <a:t>Graphics</a:t>
            </a:r>
            <a:r>
              <a:rPr lang="en-US" sz="3000" dirty="0">
                <a:solidFill>
                  <a:srgbClr val="FFFFFF"/>
                </a:solidFill>
                <a:latin typeface="Arial" pitchFamily="34" charset="0"/>
                <a:cs typeface="Arial" pitchFamily="34" charset="0"/>
              </a:rPr>
              <a:t> Unit on Tel:</a:t>
            </a:r>
            <a:r>
              <a:rPr lang="en-US" sz="3000" baseline="0" dirty="0">
                <a:solidFill>
                  <a:srgbClr val="FFFFFF"/>
                </a:solidFill>
                <a:latin typeface="Arial" pitchFamily="34" charset="0"/>
                <a:cs typeface="Arial" pitchFamily="34" charset="0"/>
              </a:rPr>
              <a:t> </a:t>
            </a:r>
            <a:r>
              <a:rPr lang="en-US" sz="3000" dirty="0">
                <a:solidFill>
                  <a:srgbClr val="FFFFFF"/>
                </a:solidFill>
                <a:latin typeface="Arial" pitchFamily="34" charset="0"/>
                <a:cs typeface="Arial" pitchFamily="34" charset="0"/>
              </a:rPr>
              <a:t>0161 275 5258 or </a:t>
            </a:r>
          </a:p>
          <a:p>
            <a:pPr defTabSz="4175125"/>
            <a:r>
              <a:rPr lang="en-US" sz="3000" dirty="0">
                <a:solidFill>
                  <a:srgbClr val="FFFFFF"/>
                </a:solidFill>
                <a:latin typeface="Arial" pitchFamily="34" charset="0"/>
                <a:cs typeface="Arial" pitchFamily="34" charset="0"/>
              </a:rPr>
              <a:t>Email: photographics.lifesciences@manchester.ac.uk</a:t>
            </a:r>
          </a:p>
          <a:p>
            <a:pPr defTabSz="4175125"/>
            <a:endParaRPr lang="en-US" sz="3000" dirty="0">
              <a:solidFill>
                <a:srgbClr val="FFFFFF"/>
              </a:solidFill>
              <a:latin typeface="Arial" pitchFamily="34" charset="0"/>
              <a:cs typeface="Arial" pitchFamily="34" charset="0"/>
            </a:endParaRPr>
          </a:p>
          <a:p>
            <a:pPr defTabSz="4175125"/>
            <a:r>
              <a:rPr lang="en-US" sz="4200" b="1" dirty="0">
                <a:solidFill>
                  <a:schemeClr val="bg1"/>
                </a:solidFill>
                <a:latin typeface="Arial" pitchFamily="34" charset="0"/>
                <a:cs typeface="Arial" pitchFamily="34" charset="0"/>
              </a:rPr>
              <a:t>Modifying</a:t>
            </a:r>
            <a:r>
              <a:rPr lang="en-US" sz="4200" b="1" baseline="0" dirty="0">
                <a:solidFill>
                  <a:schemeClr val="bg1"/>
                </a:solidFill>
                <a:latin typeface="Arial" pitchFamily="34" charset="0"/>
                <a:cs typeface="Arial" pitchFamily="34" charset="0"/>
              </a:rPr>
              <a:t> the Poster Layout</a:t>
            </a:r>
            <a:endParaRPr lang="en-US" sz="4200" b="1" dirty="0">
              <a:solidFill>
                <a:schemeClr val="bg1"/>
              </a:solidFill>
              <a:latin typeface="Arial" pitchFamily="34" charset="0"/>
              <a:cs typeface="Arial" pitchFamily="34" charset="0"/>
            </a:endParaRPr>
          </a:p>
          <a:p>
            <a:pPr marL="0" marR="0" indent="0" algn="l" defTabSz="4175125" rtl="0" eaLnBrk="1" fontAlgn="base" latinLnBrk="0" hangingPunct="1">
              <a:lnSpc>
                <a:spcPct val="100000"/>
              </a:lnSpc>
              <a:spcBef>
                <a:spcPct val="0"/>
              </a:spcBef>
              <a:spcAft>
                <a:spcPct val="0"/>
              </a:spcAft>
              <a:buClrTx/>
              <a:buSzTx/>
              <a:buFontTx/>
              <a:buNone/>
              <a:tabLst/>
              <a:defRPr/>
            </a:pPr>
            <a:endParaRPr lang="en-GB" sz="3000" dirty="0">
              <a:solidFill>
                <a:srgbClr val="FFFFFF"/>
              </a:solidFill>
              <a:latin typeface="Arial" pitchFamily="34" charset="0"/>
              <a:cs typeface="Arial" pitchFamily="34" charset="0"/>
            </a:endParaRPr>
          </a:p>
          <a:p>
            <a:pPr marL="0" marR="0" indent="0" algn="l" defTabSz="4175125" rtl="0" eaLnBrk="1" fontAlgn="base" latinLnBrk="0" hangingPunct="1">
              <a:lnSpc>
                <a:spcPct val="100000"/>
              </a:lnSpc>
              <a:spcBef>
                <a:spcPct val="0"/>
              </a:spcBef>
              <a:spcAft>
                <a:spcPct val="0"/>
              </a:spcAft>
              <a:buClrTx/>
              <a:buSzTx/>
              <a:buFontTx/>
              <a:buNone/>
              <a:tabLst/>
              <a:defRPr/>
            </a:pPr>
            <a:r>
              <a:rPr lang="en-GB" sz="3000" dirty="0">
                <a:solidFill>
                  <a:srgbClr val="FFFFFF"/>
                </a:solidFill>
                <a:latin typeface="Arial" pitchFamily="34" charset="0"/>
                <a:cs typeface="Arial" pitchFamily="34" charset="0"/>
              </a:rPr>
              <a:t>This PowerPoint</a:t>
            </a:r>
            <a:r>
              <a:rPr lang="en-GB" sz="3000" baseline="0" dirty="0">
                <a:solidFill>
                  <a:srgbClr val="FFFFFF"/>
                </a:solidFill>
                <a:latin typeface="Arial" pitchFamily="34" charset="0"/>
                <a:cs typeface="Arial" pitchFamily="34" charset="0"/>
              </a:rPr>
              <a:t> </a:t>
            </a:r>
            <a:r>
              <a:rPr lang="en-GB" sz="3000" dirty="0">
                <a:solidFill>
                  <a:srgbClr val="FFFFFF"/>
                </a:solidFill>
                <a:latin typeface="Arial" pitchFamily="34" charset="0"/>
                <a:cs typeface="Arial" pitchFamily="34" charset="0"/>
              </a:rPr>
              <a:t>template has three different column layouts. To change to one of</a:t>
            </a:r>
            <a:r>
              <a:rPr lang="en-GB" sz="3000" baseline="0" dirty="0">
                <a:solidFill>
                  <a:srgbClr val="FFFFFF"/>
                </a:solidFill>
                <a:latin typeface="Arial" pitchFamily="34" charset="0"/>
                <a:cs typeface="Arial" pitchFamily="34" charset="0"/>
              </a:rPr>
              <a:t> the different layouts, </a:t>
            </a:r>
            <a:r>
              <a:rPr lang="en-GB" sz="3000" dirty="0">
                <a:solidFill>
                  <a:srgbClr val="FFFFFF"/>
                </a:solidFill>
                <a:latin typeface="Arial" pitchFamily="34" charset="0"/>
                <a:cs typeface="Arial" pitchFamily="34" charset="0"/>
              </a:rPr>
              <a:t>Right-click your mouse on the background (not on the columns or Title Bar) and click on “Layout” to see the different layout options. </a:t>
            </a:r>
          </a:p>
          <a:p>
            <a:pPr marL="0" marR="0" indent="0" algn="l" defTabSz="4175125" rtl="0" eaLnBrk="1" fontAlgn="base" latinLnBrk="0" hangingPunct="1">
              <a:lnSpc>
                <a:spcPct val="100000"/>
              </a:lnSpc>
              <a:spcBef>
                <a:spcPct val="0"/>
              </a:spcBef>
              <a:spcAft>
                <a:spcPct val="0"/>
              </a:spcAft>
              <a:buClrTx/>
              <a:buSzTx/>
              <a:buFontTx/>
              <a:buNone/>
              <a:tabLst/>
              <a:defRPr/>
            </a:pPr>
            <a:endParaRPr lang="en-GB" sz="2000" dirty="0">
              <a:solidFill>
                <a:srgbClr val="FFFFFF"/>
              </a:solidFill>
              <a:latin typeface="Arial" pitchFamily="34" charset="0"/>
              <a:cs typeface="Arial" pitchFamily="34" charset="0"/>
            </a:endParaRPr>
          </a:p>
          <a:p>
            <a:pPr defTabSz="4175125"/>
            <a:r>
              <a:rPr lang="en-GB" sz="2000" i="1" dirty="0">
                <a:solidFill>
                  <a:srgbClr val="FFFFFF"/>
                </a:solidFill>
                <a:latin typeface="Arial" pitchFamily="34" charset="0"/>
                <a:cs typeface="Arial" pitchFamily="34" charset="0"/>
              </a:rPr>
              <a:t>The columns in the provided layouts are fixed and cannot be moved but advanced users can modify any layout by going to VIEW and then SLIDE MASTER.</a:t>
            </a:r>
          </a:p>
          <a:p>
            <a:pPr defTabSz="4175125"/>
            <a:endParaRPr lang="en-GB" sz="2000" i="1" dirty="0">
              <a:solidFill>
                <a:srgbClr val="FFFFFF"/>
              </a:solidFill>
              <a:latin typeface="Arial" pitchFamily="34" charset="0"/>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42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Using the placeholders</a:t>
            </a: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To add text to this template click inside a placeholder and type in or paste your text. To move a placeholder, click on it once (to select it), place your cursor on its frame and your cursor will change to the symbol of your ‘mouse pointer on a cross’. </a:t>
            </a: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You can then, click once and drag it to its new location where you can resize it as needed. </a:t>
            </a: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Additional placeholders for Titles, Text and Images can be found on the right hand instruction column of this template.</a:t>
            </a: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42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Viewing your poster</a:t>
            </a: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This Template has been designed at A0 size. If you view the template at 100% (to zoom in and out go to the VIEW menu and click on ZOOM to set your preferred magnification), it will give you an idea as to how the text and graphics will look when printed at A0 size. </a:t>
            </a: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4200" b="1" i="0" u="none" strike="noStrike" kern="1200" cap="none" spc="0" normalizeH="0" baseline="0" noProof="0" dirty="0">
                <a:ln>
                  <a:noFill/>
                </a:ln>
                <a:solidFill>
                  <a:srgbClr val="FFFFFF"/>
                </a:solidFill>
                <a:effectLst/>
                <a:uLnTx/>
                <a:uFillTx/>
                <a:latin typeface="Arial" pitchFamily="34" charset="0"/>
                <a:ea typeface="+mn-ea"/>
                <a:cs typeface="Arial" pitchFamily="34" charset="0"/>
              </a:rPr>
              <a:t>Removing Template Elements</a:t>
            </a: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r>
              <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To remove any of the Sub-Title Bars and  text boxes that are already on the template and that you don’t need, just select the with the mouse and press the delete key.</a:t>
            </a:r>
            <a:endParaRPr lang="en-US" sz="4200" b="1" dirty="0">
              <a:solidFill>
                <a:srgbClr val="FFFFFF"/>
              </a:solidFill>
              <a:latin typeface="Arial" pitchFamily="34" charset="0"/>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marL="0" marR="0" lvl="0" indent="0" algn="l" defTabSz="4175125" rtl="0" eaLnBrk="1" fontAlgn="base" latinLnBrk="0" hangingPunct="1">
              <a:lnSpc>
                <a:spcPct val="100000"/>
              </a:lnSpc>
              <a:spcBef>
                <a:spcPct val="0"/>
              </a:spcBef>
              <a:spcAft>
                <a:spcPct val="0"/>
              </a:spcAft>
              <a:buClrTx/>
              <a:buSzTx/>
              <a:buFontTx/>
              <a:buNone/>
              <a:tabLst/>
              <a:defRPr/>
            </a:pPr>
            <a:endParaRPr kumimoji="0" lang="en-GB" sz="3000" b="0" i="0" u="none" strike="noStrike" kern="1200" cap="none" spc="0" normalizeH="0" baseline="0" noProof="0" dirty="0">
              <a:ln>
                <a:noFill/>
              </a:ln>
              <a:solidFill>
                <a:srgbClr val="FFFFFF"/>
              </a:solidFill>
              <a:effectLst/>
              <a:uLnTx/>
              <a:uFillTx/>
              <a:latin typeface="Arial" pitchFamily="34" charset="0"/>
              <a:ea typeface="+mn-ea"/>
              <a:cs typeface="Arial" pitchFamily="34" charset="0"/>
            </a:endParaRPr>
          </a:p>
          <a:p>
            <a:pPr defTabSz="4175125"/>
            <a:endParaRPr lang="en-GB" sz="2000" i="1"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algn="ctr" defTabSz="4175125"/>
            <a:endParaRPr lang="en-US" sz="4200" b="1" dirty="0">
              <a:solidFill>
                <a:schemeClr val="bg1"/>
              </a:solidFill>
              <a:latin typeface="Arial" pitchFamily="34" charset="0"/>
              <a:cs typeface="Arial" pitchFamily="34" charset="0"/>
            </a:endParaRPr>
          </a:p>
          <a:p>
            <a:pPr algn="ctr" defTabSz="4175125"/>
            <a:endParaRPr lang="en-US" sz="4200" b="1" dirty="0">
              <a:solidFill>
                <a:schemeClr val="bg1"/>
              </a:solidFill>
              <a:latin typeface="Arial" pitchFamily="34" charset="0"/>
              <a:cs typeface="Arial" pitchFamily="34" charset="0"/>
            </a:endParaRPr>
          </a:p>
          <a:p>
            <a:pPr algn="ctr" defTabSz="4175125"/>
            <a:endParaRPr lang="en-US" sz="4200" b="1" dirty="0">
              <a:solidFill>
                <a:schemeClr val="bg1"/>
              </a:solidFill>
              <a:latin typeface="Arial" pitchFamily="34" charset="0"/>
              <a:cs typeface="Arial" pitchFamily="34" charset="0"/>
            </a:endParaRPr>
          </a:p>
          <a:p>
            <a:pPr algn="ctr" defTabSz="4175125"/>
            <a:endParaRPr lang="en-US" sz="4200" b="1" dirty="0">
              <a:solidFill>
                <a:schemeClr val="bg1"/>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algn="ctr" defTabSz="4175125"/>
            <a:endParaRPr lang="en-US" sz="3000" b="1" dirty="0">
              <a:solidFill>
                <a:schemeClr val="bg1"/>
              </a:solidFill>
              <a:latin typeface="Arial" pitchFamily="34" charset="0"/>
              <a:cs typeface="Arial" pitchFamily="34" charset="0"/>
            </a:endParaRPr>
          </a:p>
          <a:p>
            <a:pPr defTabSz="4175125"/>
            <a:endParaRPr lang="en-US" sz="3000" b="1" dirty="0">
              <a:solidFill>
                <a:srgbClr val="FFFF00"/>
              </a:solidFill>
              <a:latin typeface="Arial" pitchFamily="34" charset="0"/>
              <a:cs typeface="Arial" pitchFamily="34" charset="0"/>
            </a:endParaRPr>
          </a:p>
          <a:p>
            <a:pPr algn="ctr" defTabSz="4175125"/>
            <a:endParaRPr lang="en-US" sz="4200" b="1" dirty="0">
              <a:solidFill>
                <a:srgbClr val="FFFFFF"/>
              </a:solidFill>
              <a:latin typeface="Arial" pitchFamily="34" charset="0"/>
              <a:cs typeface="Arial" pitchFamily="34" charset="0"/>
            </a:endParaRPr>
          </a:p>
        </p:txBody>
      </p:sp>
      <p:sp>
        <p:nvSpPr>
          <p:cNvPr id="26" name="Rectangle 25"/>
          <p:cNvSpPr>
            <a:spLocks noChangeArrowheads="1"/>
          </p:cNvSpPr>
          <p:nvPr userDrawn="1"/>
        </p:nvSpPr>
        <p:spPr bwMode="auto">
          <a:xfrm>
            <a:off x="30736523" y="0"/>
            <a:ext cx="11880000" cy="30600000"/>
          </a:xfrm>
          <a:prstGeom prst="rect">
            <a:avLst/>
          </a:prstGeom>
          <a:gradFill rotWithShape="1">
            <a:gsLst>
              <a:gs pos="0">
                <a:srgbClr val="00004C">
                  <a:gamma/>
                  <a:shade val="46275"/>
                  <a:invGamma/>
                </a:srgbClr>
              </a:gs>
              <a:gs pos="100000">
                <a:srgbClr val="00004C"/>
              </a:gs>
            </a:gsLst>
            <a:lin ang="5400000" scaled="1"/>
          </a:gradFill>
          <a:ln w="25400" algn="ctr">
            <a:noFill/>
            <a:miter lim="800000"/>
            <a:headEnd/>
            <a:tailEnd/>
          </a:ln>
        </p:spPr>
        <p:txBody>
          <a:bodyPr lIns="173991" tIns="347979" rIns="173991" bIns="173991"/>
          <a:lstStyle/>
          <a:p>
            <a:pPr algn="l" defTabSz="4175125"/>
            <a:r>
              <a:rPr lang="en-GB" sz="4200" b="1" dirty="0">
                <a:solidFill>
                  <a:srgbClr val="FFFFFF"/>
                </a:solidFill>
                <a:latin typeface="Arial" pitchFamily="34" charset="0"/>
                <a:cs typeface="Arial" pitchFamily="34" charset="0"/>
              </a:rPr>
              <a:t>Importing Text and Graphics from External Sources</a:t>
            </a:r>
          </a:p>
          <a:p>
            <a:pPr algn="l" defTabSz="4175125"/>
            <a:endParaRPr lang="en-GB" sz="3000" b="0" dirty="0">
              <a:solidFill>
                <a:srgbClr val="FFFFFF"/>
              </a:solidFill>
              <a:latin typeface="Arial" pitchFamily="34" charset="0"/>
              <a:cs typeface="Arial" pitchFamily="34" charset="0"/>
            </a:endParaRPr>
          </a:p>
          <a:p>
            <a:pPr algn="l" defTabSz="4175125"/>
            <a:r>
              <a:rPr lang="en-GB" sz="3000" b="1" dirty="0">
                <a:solidFill>
                  <a:srgbClr val="FFFFFF"/>
                </a:solidFill>
                <a:latin typeface="Arial" pitchFamily="34" charset="0"/>
                <a:cs typeface="Arial" pitchFamily="34" charset="0"/>
              </a:rPr>
              <a:t>Text: </a:t>
            </a:r>
            <a:r>
              <a:rPr lang="en-GB" sz="3000" b="0" dirty="0">
                <a:solidFill>
                  <a:srgbClr val="FFFFFF"/>
                </a:solidFill>
                <a:latin typeface="Arial" pitchFamily="34" charset="0"/>
                <a:cs typeface="Arial" pitchFamily="34" charset="0"/>
              </a:rPr>
              <a:t>Paste or type your text into a pre-existing placeholder or drag in a new placeholder from the left side of the template. Move it anywhere as needed.</a:t>
            </a:r>
          </a:p>
          <a:p>
            <a:pPr algn="l" defTabSz="4175125"/>
            <a:endParaRPr lang="en-GB" sz="3000" b="0" dirty="0">
              <a:solidFill>
                <a:srgbClr val="FFFFFF"/>
              </a:solidFill>
              <a:latin typeface="Arial" pitchFamily="34" charset="0"/>
              <a:cs typeface="Arial" pitchFamily="34" charset="0"/>
            </a:endParaRPr>
          </a:p>
          <a:p>
            <a:pPr algn="l" defTabSz="4175125"/>
            <a:r>
              <a:rPr lang="en-GB" sz="3000" b="1" dirty="0">
                <a:solidFill>
                  <a:srgbClr val="FFFFFF"/>
                </a:solidFill>
                <a:latin typeface="Arial" pitchFamily="34" charset="0"/>
                <a:cs typeface="Arial" pitchFamily="34" charset="0"/>
              </a:rPr>
              <a:t>Photos/Images: </a:t>
            </a:r>
            <a:r>
              <a:rPr lang="en-GB" sz="3000" b="0" dirty="0">
                <a:solidFill>
                  <a:srgbClr val="FFFFFF"/>
                </a:solidFill>
                <a:latin typeface="Arial" pitchFamily="34" charset="0"/>
                <a:cs typeface="Arial" pitchFamily="34" charset="0"/>
              </a:rPr>
              <a:t>Drag in a picture placeholder, size it first, click in it and insert a photo from the menu.</a:t>
            </a:r>
          </a:p>
          <a:p>
            <a:pPr algn="l" defTabSz="4175125"/>
            <a:endParaRPr lang="en-GB" sz="3000" b="0" dirty="0">
              <a:solidFill>
                <a:srgbClr val="FFFFFF"/>
              </a:solidFill>
              <a:latin typeface="Arial" pitchFamily="34" charset="0"/>
              <a:cs typeface="Arial" pitchFamily="34" charset="0"/>
            </a:endParaRPr>
          </a:p>
          <a:p>
            <a:pPr algn="l" defTabSz="4175125"/>
            <a:r>
              <a:rPr lang="en-GB" sz="3000" b="1" dirty="0">
                <a:solidFill>
                  <a:srgbClr val="FFFFFF"/>
                </a:solidFill>
                <a:latin typeface="Arial" pitchFamily="34" charset="0"/>
                <a:cs typeface="Arial" pitchFamily="34" charset="0"/>
              </a:rPr>
              <a:t>Tables: </a:t>
            </a:r>
            <a:r>
              <a:rPr lang="en-GB" sz="3000" b="0" dirty="0">
                <a:solidFill>
                  <a:srgbClr val="FFFFFF"/>
                </a:solidFill>
                <a:latin typeface="Arial" pitchFamily="34" charset="0"/>
                <a:cs typeface="Arial" pitchFamily="34" charset="0"/>
              </a:rPr>
              <a:t>You can copy and paste a table from an external document onto this poster template. To adjust  the way the text fits within the cells of a table that has been pasted, right-click on the table, click FORMAT SHAPE  then click on TEXT BOX and change the INTERNAL MARGIN values to 0.25</a:t>
            </a:r>
          </a:p>
          <a:p>
            <a:pPr algn="l" defTabSz="4175125"/>
            <a:endParaRPr lang="en-GB" sz="3000" b="0" dirty="0">
              <a:solidFill>
                <a:srgbClr val="FFFFFF"/>
              </a:solidFill>
              <a:latin typeface="Arial" pitchFamily="34" charset="0"/>
              <a:cs typeface="Arial" pitchFamily="34" charset="0"/>
            </a:endParaRPr>
          </a:p>
          <a:p>
            <a:pPr algn="l" defTabSz="4175125"/>
            <a:r>
              <a:rPr lang="en-GB" sz="3000" b="1" dirty="0">
                <a:solidFill>
                  <a:srgbClr val="FFFFFF"/>
                </a:solidFill>
                <a:latin typeface="Arial" pitchFamily="34" charset="0"/>
                <a:cs typeface="Arial" pitchFamily="34" charset="0"/>
              </a:rPr>
              <a:t>Graphs: </a:t>
            </a:r>
            <a:r>
              <a:rPr lang="en-GB" sz="3000" b="0" dirty="0">
                <a:solidFill>
                  <a:srgbClr val="FFFFFF"/>
                </a:solidFill>
                <a:latin typeface="Arial" pitchFamily="34" charset="0"/>
                <a:cs typeface="Arial" pitchFamily="34" charset="0"/>
              </a:rPr>
              <a:t>You</a:t>
            </a:r>
            <a:r>
              <a:rPr lang="en-GB" sz="3000" b="0" baseline="0" dirty="0">
                <a:solidFill>
                  <a:srgbClr val="FFFFFF"/>
                </a:solidFill>
                <a:latin typeface="Arial" pitchFamily="34" charset="0"/>
                <a:cs typeface="Arial" pitchFamily="34" charset="0"/>
              </a:rPr>
              <a:t> should save graphs as image files such as jpeg, in the programme that you created them in e.g. excel, and then insert them into the poster using the Photo/Images instruction above. </a:t>
            </a:r>
          </a:p>
          <a:p>
            <a:pPr algn="l" defTabSz="4175125"/>
            <a:r>
              <a:rPr lang="en-GB" sz="2800" b="0" i="1" baseline="0" dirty="0">
                <a:solidFill>
                  <a:srgbClr val="FFFFFF"/>
                </a:solidFill>
                <a:latin typeface="Arial" pitchFamily="34" charset="0"/>
                <a:cs typeface="Arial" pitchFamily="34" charset="0"/>
              </a:rPr>
              <a:t>(Don’t copy and paste you graph from the programme e.g. Excel directly into the template as the graph may not print properly)</a:t>
            </a:r>
            <a:endParaRPr lang="en-GB" sz="2800" b="0" i="1" dirty="0">
              <a:solidFill>
                <a:srgbClr val="FFFFFF"/>
              </a:solidFill>
              <a:latin typeface="Arial" pitchFamily="34" charset="0"/>
              <a:cs typeface="Arial" pitchFamily="34" charset="0"/>
            </a:endParaRPr>
          </a:p>
          <a:p>
            <a:pPr defTabSz="4175125"/>
            <a:endParaRPr lang="en-US" sz="24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r>
              <a:rPr lang="en-US" sz="4200" b="1" dirty="0">
                <a:solidFill>
                  <a:schemeClr val="bg1"/>
                </a:solidFill>
                <a:latin typeface="Arial" pitchFamily="34" charset="0"/>
                <a:cs typeface="Arial" pitchFamily="34" charset="0"/>
              </a:rPr>
              <a:t>Poster Elements</a:t>
            </a:r>
          </a:p>
          <a:p>
            <a:pPr algn="ctr" defTabSz="4175125"/>
            <a:endParaRPr lang="en-US" sz="4200" b="1" dirty="0">
              <a:solidFill>
                <a:schemeClr val="bg1"/>
              </a:solidFill>
              <a:latin typeface="Arial" pitchFamily="34" charset="0"/>
              <a:cs typeface="Arial" pitchFamily="34" charset="0"/>
            </a:endParaRPr>
          </a:p>
          <a:p>
            <a:pPr defTabSz="4175125"/>
            <a:r>
              <a:rPr lang="en-US" sz="3000" dirty="0">
                <a:solidFill>
                  <a:srgbClr val="FFFFFF"/>
                </a:solidFill>
                <a:latin typeface="Arial" pitchFamily="34" charset="0"/>
                <a:cs typeface="Arial" pitchFamily="34" charset="0"/>
              </a:rPr>
              <a:t>Use the sections provided below to add new elements to your poster: Drag a placeholder onto the poster area, size it, and click in it to edit.</a:t>
            </a:r>
          </a:p>
          <a:p>
            <a:pPr defTabSz="4175125"/>
            <a:endParaRPr lang="en-US" sz="3000" dirty="0">
              <a:solidFill>
                <a:srgbClr val="FFFFFF"/>
              </a:solidFill>
              <a:latin typeface="Arial" pitchFamily="34" charset="0"/>
              <a:cs typeface="Arial" pitchFamily="34" charset="0"/>
            </a:endParaRPr>
          </a:p>
          <a:p>
            <a:pPr defTabSz="4175125"/>
            <a:r>
              <a:rPr lang="en-US" sz="3000" b="1" dirty="0">
                <a:solidFill>
                  <a:srgbClr val="FFFF00"/>
                </a:solidFill>
                <a:latin typeface="Arial" pitchFamily="34" charset="0"/>
                <a:cs typeface="Arial" pitchFamily="34" charset="0"/>
              </a:rPr>
              <a:t>Sub-Heading placeholder</a:t>
            </a:r>
          </a:p>
          <a:p>
            <a:pPr defTabSz="4175125"/>
            <a:r>
              <a:rPr lang="en-US" sz="3000" dirty="0">
                <a:solidFill>
                  <a:srgbClr val="FFFFFF"/>
                </a:solidFill>
                <a:latin typeface="Arial" pitchFamily="34" charset="0"/>
                <a:cs typeface="Arial" pitchFamily="34" charset="0"/>
              </a:rPr>
              <a:t>Move this sub-heading placeholder onto the poster to add another sub-heading. Use section headers to separate the sections and topics on your poster. </a:t>
            </a: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b="1" dirty="0">
              <a:solidFill>
                <a:srgbClr val="FFFF00"/>
              </a:solidFill>
              <a:latin typeface="Arial" pitchFamily="34" charset="0"/>
              <a:cs typeface="Arial" pitchFamily="34" charset="0"/>
            </a:endParaRPr>
          </a:p>
          <a:p>
            <a:pPr defTabSz="4175125"/>
            <a:r>
              <a:rPr lang="en-US" sz="3000" b="1" dirty="0">
                <a:solidFill>
                  <a:srgbClr val="FFFF00"/>
                </a:solidFill>
                <a:latin typeface="Arial" pitchFamily="34" charset="0"/>
                <a:cs typeface="Arial" pitchFamily="34" charset="0"/>
              </a:rPr>
              <a:t>Text placeholder</a:t>
            </a:r>
          </a:p>
          <a:p>
            <a:pPr defTabSz="4175125"/>
            <a:r>
              <a:rPr lang="en-US" sz="3000" dirty="0">
                <a:solidFill>
                  <a:srgbClr val="FFFFFF"/>
                </a:solidFill>
                <a:latin typeface="Arial" pitchFamily="34" charset="0"/>
                <a:cs typeface="Arial" pitchFamily="34" charset="0"/>
              </a:rPr>
              <a:t>Move this preformatted text placeholder to the poster to add a new body of text.</a:t>
            </a: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b="1" dirty="0">
              <a:solidFill>
                <a:srgbClr val="FFFF00"/>
              </a:solidFill>
              <a:latin typeface="Arial" pitchFamily="34" charset="0"/>
              <a:cs typeface="Arial" pitchFamily="34" charset="0"/>
            </a:endParaRPr>
          </a:p>
          <a:p>
            <a:pPr defTabSz="4175125"/>
            <a:r>
              <a:rPr lang="en-US" sz="3000" b="1" dirty="0">
                <a:solidFill>
                  <a:srgbClr val="FFFF00"/>
                </a:solidFill>
                <a:latin typeface="Arial" pitchFamily="34" charset="0"/>
                <a:cs typeface="Arial" pitchFamily="34" charset="0"/>
              </a:rPr>
              <a:t>Picture placeholder</a:t>
            </a:r>
          </a:p>
          <a:p>
            <a:pPr defTabSz="4175125"/>
            <a:r>
              <a:rPr lang="en-US" sz="3000" dirty="0">
                <a:solidFill>
                  <a:srgbClr val="FFFFFF"/>
                </a:solidFill>
                <a:latin typeface="Arial" pitchFamily="34" charset="0"/>
                <a:cs typeface="Arial" pitchFamily="34" charset="0"/>
              </a:rPr>
              <a:t>Move this graphic placeholder onto your poster, size it first, and then click it to add a picture to the poster.</a:t>
            </a: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r>
              <a:rPr lang="en-US" sz="3000" b="1" dirty="0" err="1">
                <a:solidFill>
                  <a:srgbClr val="FFFFFF"/>
                </a:solidFill>
                <a:latin typeface="Arial" pitchFamily="34" charset="0"/>
                <a:cs typeface="Arial" pitchFamily="34" charset="0"/>
              </a:rPr>
              <a:t>Photo</a:t>
            </a:r>
            <a:r>
              <a:rPr lang="en-US" sz="3000" b="0" i="1" dirty="0" err="1">
                <a:solidFill>
                  <a:srgbClr val="FFFFFF"/>
                </a:solidFill>
                <a:latin typeface="Arial" pitchFamily="34" charset="0"/>
                <a:cs typeface="Arial" pitchFamily="34" charset="0"/>
              </a:rPr>
              <a:t>Graphics</a:t>
            </a:r>
            <a:r>
              <a:rPr lang="en-US" sz="3000" b="1" dirty="0">
                <a:solidFill>
                  <a:srgbClr val="FFFFFF"/>
                </a:solidFill>
                <a:latin typeface="Arial" pitchFamily="34" charset="0"/>
                <a:cs typeface="Arial" pitchFamily="34" charset="0"/>
              </a:rPr>
              <a:t> Unit – University of Manchester</a:t>
            </a:r>
          </a:p>
          <a:p>
            <a:pPr defTabSz="4175125"/>
            <a:r>
              <a:rPr lang="en-US" sz="3000" dirty="0">
                <a:solidFill>
                  <a:srgbClr val="FFFFFF"/>
                </a:solidFill>
                <a:latin typeface="Arial" pitchFamily="34" charset="0"/>
                <a:cs typeface="Arial" pitchFamily="34" charset="0"/>
              </a:rPr>
              <a:t>1.828 </a:t>
            </a:r>
            <a:r>
              <a:rPr lang="en-US" sz="3000" dirty="0" err="1">
                <a:solidFill>
                  <a:srgbClr val="FFFFFF"/>
                </a:solidFill>
                <a:latin typeface="Arial" pitchFamily="34" charset="0"/>
                <a:cs typeface="Arial" pitchFamily="34" charset="0"/>
              </a:rPr>
              <a:t>Stopford</a:t>
            </a:r>
            <a:r>
              <a:rPr lang="en-US" sz="3000" dirty="0">
                <a:solidFill>
                  <a:srgbClr val="FFFFFF"/>
                </a:solidFill>
                <a:latin typeface="Arial" pitchFamily="34" charset="0"/>
                <a:cs typeface="Arial" pitchFamily="34" charset="0"/>
              </a:rPr>
              <a:t> Building,</a:t>
            </a:r>
            <a:r>
              <a:rPr lang="en-US" sz="3000" baseline="0" dirty="0">
                <a:solidFill>
                  <a:srgbClr val="FFFFFF"/>
                </a:solidFill>
                <a:latin typeface="Arial" pitchFamily="34" charset="0"/>
                <a:cs typeface="Arial" pitchFamily="34" charset="0"/>
              </a:rPr>
              <a:t> Oxford Road, Manchester, M13 9PT</a:t>
            </a:r>
            <a:endParaRPr lang="en-US" sz="3000" dirty="0">
              <a:solidFill>
                <a:srgbClr val="FFFFFF"/>
              </a:solidFill>
              <a:latin typeface="Arial" pitchFamily="34" charset="0"/>
              <a:cs typeface="Arial" pitchFamily="34" charset="0"/>
            </a:endParaRPr>
          </a:p>
          <a:p>
            <a:pPr defTabSz="4175125"/>
            <a:r>
              <a:rPr lang="en-US" sz="3000" dirty="0">
                <a:solidFill>
                  <a:srgbClr val="FFFFFF"/>
                </a:solidFill>
                <a:latin typeface="Arial" pitchFamily="34" charset="0"/>
                <a:cs typeface="Arial" pitchFamily="34" charset="0"/>
              </a:rPr>
              <a:t>Tel: 0161 275 5258 </a:t>
            </a:r>
          </a:p>
          <a:p>
            <a:pPr defTabSz="4175125"/>
            <a:r>
              <a:rPr lang="en-US" sz="3000" dirty="0">
                <a:solidFill>
                  <a:srgbClr val="FFFFFF"/>
                </a:solidFill>
                <a:latin typeface="Arial" pitchFamily="34" charset="0"/>
                <a:cs typeface="Arial" pitchFamily="34" charset="0"/>
              </a:rPr>
              <a:t>Email: photographics.lifesciences@manchester.ac.uk</a:t>
            </a: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algn="ctr" defTabSz="4175125"/>
            <a:endParaRPr lang="en-US" sz="4200" b="1" dirty="0">
              <a:solidFill>
                <a:schemeClr val="bg1"/>
              </a:solidFill>
              <a:latin typeface="Arial" pitchFamily="34" charset="0"/>
              <a:cs typeface="Arial" pitchFamily="34" charset="0"/>
            </a:endParaRPr>
          </a:p>
          <a:p>
            <a:pPr algn="ctr" defTabSz="4175125"/>
            <a:endParaRPr lang="en-US" sz="4200" b="1" dirty="0">
              <a:solidFill>
                <a:schemeClr val="bg1"/>
              </a:solidFill>
              <a:latin typeface="Arial" pitchFamily="34" charset="0"/>
              <a:cs typeface="Arial" pitchFamily="34" charset="0"/>
            </a:endParaRPr>
          </a:p>
          <a:p>
            <a:pPr algn="ctr" defTabSz="4175125"/>
            <a:endParaRPr lang="en-US" sz="4200" b="1" dirty="0">
              <a:solidFill>
                <a:schemeClr val="bg1"/>
              </a:solidFill>
              <a:latin typeface="Arial" pitchFamily="34" charset="0"/>
              <a:cs typeface="Arial" pitchFamily="34" charset="0"/>
            </a:endParaRPr>
          </a:p>
          <a:p>
            <a:pPr algn="ctr" defTabSz="4175125"/>
            <a:endParaRPr lang="en-US" sz="4200" b="1" dirty="0">
              <a:solidFill>
                <a:schemeClr val="bg1"/>
              </a:solidFill>
              <a:latin typeface="Arial" pitchFamily="34" charset="0"/>
              <a:cs typeface="Arial" pitchFamily="34" charset="0"/>
            </a:endParaRPr>
          </a:p>
          <a:p>
            <a:pPr defTabSz="4175125"/>
            <a:endParaRPr lang="en-US" sz="3000" dirty="0">
              <a:solidFill>
                <a:srgbClr val="FFFFFF"/>
              </a:solidFill>
              <a:latin typeface="Arial" pitchFamily="34" charset="0"/>
              <a:cs typeface="Arial" pitchFamily="34" charset="0"/>
            </a:endParaRPr>
          </a:p>
          <a:p>
            <a:pPr algn="ctr" defTabSz="4175125"/>
            <a:endParaRPr lang="en-US" sz="3000" b="1" dirty="0">
              <a:solidFill>
                <a:schemeClr val="bg1"/>
              </a:solidFill>
              <a:latin typeface="Arial" pitchFamily="34" charset="0"/>
              <a:cs typeface="Arial" pitchFamily="34" charset="0"/>
            </a:endParaRPr>
          </a:p>
          <a:p>
            <a:pPr defTabSz="4175125"/>
            <a:endParaRPr lang="en-US" sz="3000" b="1" dirty="0">
              <a:solidFill>
                <a:srgbClr val="FFFF00"/>
              </a:solidFill>
              <a:latin typeface="Arial" pitchFamily="34" charset="0"/>
              <a:cs typeface="Arial" pitchFamily="34" charset="0"/>
            </a:endParaRPr>
          </a:p>
          <a:p>
            <a:pPr algn="ctr" defTabSz="4175125"/>
            <a:endParaRPr lang="en-US" sz="4200" b="1" dirty="0">
              <a:solidFill>
                <a:srgbClr val="FFFFFF"/>
              </a:solidFill>
              <a:latin typeface="Arial" pitchFamily="34" charset="0"/>
              <a:cs typeface="Arial" pitchFamily="34" charset="0"/>
            </a:endParaRPr>
          </a:p>
        </p:txBody>
      </p:sp>
      <p:sp>
        <p:nvSpPr>
          <p:cNvPr id="27" name="Rectangle 26"/>
          <p:cNvSpPr>
            <a:spLocks noChangeArrowheads="1"/>
          </p:cNvSpPr>
          <p:nvPr userDrawn="1"/>
        </p:nvSpPr>
        <p:spPr bwMode="auto">
          <a:xfrm>
            <a:off x="31281293" y="19055746"/>
            <a:ext cx="10533600" cy="1012198"/>
          </a:xfrm>
          <a:prstGeom prst="rect">
            <a:avLst/>
          </a:prstGeom>
          <a:solidFill>
            <a:srgbClr val="FFFFFF"/>
          </a:solidFill>
          <a:ln w="25400" algn="ctr">
            <a:noFill/>
            <a:miter lim="800000"/>
            <a:headEnd/>
            <a:tailEnd/>
          </a:ln>
        </p:spPr>
        <p:txBody>
          <a:bodyPr lIns="86995" tIns="43497" rIns="86995" bIns="43497" anchor="ctr"/>
          <a:lstStyle/>
          <a:p>
            <a:pPr algn="ctr" defTabSz="4175125">
              <a:defRPr/>
            </a:pPr>
            <a:endParaRPr lang="en-GB">
              <a:solidFill>
                <a:srgbClr val="FFFFFF"/>
              </a:solidFill>
              <a:latin typeface="Calibri" pitchFamily="34" charset="0"/>
            </a:endParaRPr>
          </a:p>
        </p:txBody>
      </p:sp>
      <p:pic>
        <p:nvPicPr>
          <p:cNvPr id="14" name="Picture 13" descr="TAB_allwhite.eps"/>
          <p:cNvPicPr>
            <a:picLocks noChangeAspect="1"/>
          </p:cNvPicPr>
          <p:nvPr userDrawn="1"/>
        </p:nvPicPr>
        <p:blipFill>
          <a:blip r:embed="rId3" cstate="print"/>
          <a:stretch>
            <a:fillRect/>
          </a:stretch>
        </p:blipFill>
        <p:spPr>
          <a:xfrm>
            <a:off x="646113" y="561557"/>
            <a:ext cx="5142366" cy="2203871"/>
          </a:xfrm>
          <a:prstGeom prst="rect">
            <a:avLst/>
          </a:prstGeom>
        </p:spPr>
      </p:pic>
    </p:spTree>
  </p:cSld>
  <p:clrMap bg1="lt1" tx1="dk1" bg2="lt2" tx2="dk2" accent1="accent1" accent2="accent2" accent3="accent3" accent4="accent4" accent5="accent5" accent6="accent6" hlink="hlink" folHlink="folHlink"/>
  <p:sldLayoutIdLst>
    <p:sldLayoutId id="2147483660" r:id="rId1"/>
  </p:sldLayoutIdLst>
  <p:txStyles>
    <p:titleStyle>
      <a:lvl1pPr algn="ctr" defTabSz="4175125" rtl="0" eaLnBrk="0" fontAlgn="base" hangingPunct="0">
        <a:spcBef>
          <a:spcPct val="0"/>
        </a:spcBef>
        <a:spcAft>
          <a:spcPct val="0"/>
        </a:spcAft>
        <a:defRPr sz="8400" kern="1200">
          <a:solidFill>
            <a:schemeClr val="bg1"/>
          </a:solidFill>
          <a:latin typeface="Trebuchet MS" pitchFamily="34" charset="0"/>
          <a:ea typeface="+mj-ea"/>
          <a:cs typeface="+mj-cs"/>
        </a:defRPr>
      </a:lvl1pPr>
      <a:lvl2pPr algn="ctr" defTabSz="4175125" rtl="0" eaLnBrk="0" fontAlgn="base" hangingPunct="0">
        <a:spcBef>
          <a:spcPct val="0"/>
        </a:spcBef>
        <a:spcAft>
          <a:spcPct val="0"/>
        </a:spcAft>
        <a:defRPr sz="8400">
          <a:solidFill>
            <a:schemeClr val="bg1"/>
          </a:solidFill>
          <a:latin typeface="Trebuchet MS" pitchFamily="34" charset="0"/>
        </a:defRPr>
      </a:lvl2pPr>
      <a:lvl3pPr algn="ctr" defTabSz="4175125" rtl="0" eaLnBrk="0" fontAlgn="base" hangingPunct="0">
        <a:spcBef>
          <a:spcPct val="0"/>
        </a:spcBef>
        <a:spcAft>
          <a:spcPct val="0"/>
        </a:spcAft>
        <a:defRPr sz="8400">
          <a:solidFill>
            <a:schemeClr val="bg1"/>
          </a:solidFill>
          <a:latin typeface="Trebuchet MS" pitchFamily="34" charset="0"/>
        </a:defRPr>
      </a:lvl3pPr>
      <a:lvl4pPr algn="ctr" defTabSz="4175125" rtl="0" eaLnBrk="0" fontAlgn="base" hangingPunct="0">
        <a:spcBef>
          <a:spcPct val="0"/>
        </a:spcBef>
        <a:spcAft>
          <a:spcPct val="0"/>
        </a:spcAft>
        <a:defRPr sz="8400">
          <a:solidFill>
            <a:schemeClr val="bg1"/>
          </a:solidFill>
          <a:latin typeface="Trebuchet MS" pitchFamily="34" charset="0"/>
        </a:defRPr>
      </a:lvl4pPr>
      <a:lvl5pPr algn="ctr" defTabSz="4175125" rtl="0" eaLnBrk="0" fontAlgn="base" hangingPunct="0">
        <a:spcBef>
          <a:spcPct val="0"/>
        </a:spcBef>
        <a:spcAft>
          <a:spcPct val="0"/>
        </a:spcAft>
        <a:defRPr sz="8400">
          <a:solidFill>
            <a:schemeClr val="bg1"/>
          </a:solidFill>
          <a:latin typeface="Trebuchet MS" pitchFamily="34" charset="0"/>
        </a:defRPr>
      </a:lvl5pPr>
      <a:lvl6pPr marL="457200" algn="ctr" defTabSz="4175125" rtl="0" fontAlgn="base">
        <a:spcBef>
          <a:spcPct val="0"/>
        </a:spcBef>
        <a:spcAft>
          <a:spcPct val="0"/>
        </a:spcAft>
        <a:defRPr sz="8400">
          <a:solidFill>
            <a:schemeClr val="bg1"/>
          </a:solidFill>
          <a:latin typeface="Trebuchet MS" pitchFamily="34" charset="0"/>
        </a:defRPr>
      </a:lvl6pPr>
      <a:lvl7pPr marL="914400" algn="ctr" defTabSz="4175125" rtl="0" fontAlgn="base">
        <a:spcBef>
          <a:spcPct val="0"/>
        </a:spcBef>
        <a:spcAft>
          <a:spcPct val="0"/>
        </a:spcAft>
        <a:defRPr sz="8400">
          <a:solidFill>
            <a:schemeClr val="bg1"/>
          </a:solidFill>
          <a:latin typeface="Trebuchet MS" pitchFamily="34" charset="0"/>
        </a:defRPr>
      </a:lvl7pPr>
      <a:lvl8pPr marL="1371600" algn="ctr" defTabSz="4175125" rtl="0" fontAlgn="base">
        <a:spcBef>
          <a:spcPct val="0"/>
        </a:spcBef>
        <a:spcAft>
          <a:spcPct val="0"/>
        </a:spcAft>
        <a:defRPr sz="8400">
          <a:solidFill>
            <a:schemeClr val="bg1"/>
          </a:solidFill>
          <a:latin typeface="Trebuchet MS" pitchFamily="34" charset="0"/>
        </a:defRPr>
      </a:lvl8pPr>
      <a:lvl9pPr marL="1828800" algn="ctr" defTabSz="4175125" rtl="0" fontAlgn="base">
        <a:spcBef>
          <a:spcPct val="0"/>
        </a:spcBef>
        <a:spcAft>
          <a:spcPct val="0"/>
        </a:spcAft>
        <a:defRPr sz="8400">
          <a:solidFill>
            <a:schemeClr val="bg1"/>
          </a:solidFill>
          <a:latin typeface="Trebuchet MS" pitchFamily="34" charset="0"/>
        </a:defRPr>
      </a:lvl9pPr>
    </p:titleStyle>
    <p:bodyStyle>
      <a:lvl1pPr marL="1565275" indent="-1565275" algn="l" defTabSz="4175125" rtl="0" eaLnBrk="0" fontAlgn="base" hangingPunct="0">
        <a:spcBef>
          <a:spcPct val="20000"/>
        </a:spcBef>
        <a:spcAft>
          <a:spcPct val="0"/>
        </a:spcAft>
        <a:buFont typeface="Arial" charset="0"/>
        <a:buChar char="•"/>
        <a:defRPr sz="14700" kern="1200">
          <a:solidFill>
            <a:schemeClr val="tx1"/>
          </a:solidFill>
          <a:latin typeface="+mn-lt"/>
          <a:ea typeface="+mn-ea"/>
          <a:cs typeface="+mn-cs"/>
        </a:defRPr>
      </a:lvl1pPr>
      <a:lvl2pPr marL="3392488" indent="-1303338" algn="l" defTabSz="4175125" rtl="0" eaLnBrk="0" fontAlgn="base" hangingPunct="0">
        <a:spcBef>
          <a:spcPct val="20000"/>
        </a:spcBef>
        <a:spcAft>
          <a:spcPct val="0"/>
        </a:spcAft>
        <a:buFont typeface="Arial" charset="0"/>
        <a:buChar char="–"/>
        <a:defRPr sz="12800" kern="1200">
          <a:solidFill>
            <a:schemeClr val="tx1"/>
          </a:solidFill>
          <a:latin typeface="+mn-lt"/>
          <a:ea typeface="+mn-ea"/>
          <a:cs typeface="+mn-cs"/>
        </a:defRPr>
      </a:lvl2pPr>
      <a:lvl3pPr marL="5216525" indent="-1041400" algn="l" defTabSz="4175125" rtl="0" eaLnBrk="0" fontAlgn="base" hangingPunct="0">
        <a:spcBef>
          <a:spcPct val="20000"/>
        </a:spcBef>
        <a:spcAft>
          <a:spcPct val="0"/>
        </a:spcAft>
        <a:buFont typeface="Arial" charset="0"/>
        <a:buChar char="•"/>
        <a:defRPr sz="11000" kern="1200">
          <a:solidFill>
            <a:schemeClr val="tx1"/>
          </a:solidFill>
          <a:latin typeface="+mn-lt"/>
          <a:ea typeface="+mn-ea"/>
          <a:cs typeface="+mn-cs"/>
        </a:defRPr>
      </a:lvl3pPr>
      <a:lvl4pPr marL="7305675" indent="-1041400" algn="l" defTabSz="4175125" rtl="0" eaLnBrk="0" fontAlgn="base" hangingPunct="0">
        <a:spcBef>
          <a:spcPct val="20000"/>
        </a:spcBef>
        <a:spcAft>
          <a:spcPct val="0"/>
        </a:spcAft>
        <a:buFont typeface="Arial" charset="0"/>
        <a:buChar char="–"/>
        <a:defRPr sz="9100" kern="1200">
          <a:solidFill>
            <a:schemeClr val="tx1"/>
          </a:solidFill>
          <a:latin typeface="+mn-lt"/>
          <a:ea typeface="+mn-ea"/>
          <a:cs typeface="+mn-cs"/>
        </a:defRPr>
      </a:lvl4pPr>
      <a:lvl5pPr marL="9393238" indent="-1041400" algn="l" defTabSz="4175125" rtl="0" eaLnBrk="0" fontAlgn="base" hangingPunct="0">
        <a:spcBef>
          <a:spcPct val="20000"/>
        </a:spcBef>
        <a:spcAft>
          <a:spcPct val="0"/>
        </a:spcAft>
        <a:buFont typeface="Arial" charset="0"/>
        <a:buChar char="»"/>
        <a:defRPr sz="91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image" Target="../media/image12.jpeg"/><Relationship Id="rId18" Type="http://schemas.openxmlformats.org/officeDocument/2006/relationships/image" Target="../media/image17.jpeg"/><Relationship Id="rId3" Type="http://schemas.openxmlformats.org/officeDocument/2006/relationships/image" Target="../media/image2.png"/><Relationship Id="rId7" Type="http://schemas.openxmlformats.org/officeDocument/2006/relationships/image" Target="../media/image6.tiff"/><Relationship Id="rId12" Type="http://schemas.openxmlformats.org/officeDocument/2006/relationships/image" Target="../media/image11.jpeg"/><Relationship Id="rId17" Type="http://schemas.openxmlformats.org/officeDocument/2006/relationships/image" Target="../media/image16.jpeg"/><Relationship Id="rId2" Type="http://schemas.openxmlformats.org/officeDocument/2006/relationships/notesSlide" Target="../notesSlides/notesSlide1.xml"/><Relationship Id="rId16" Type="http://schemas.openxmlformats.org/officeDocument/2006/relationships/image" Target="../media/image15.jpeg"/><Relationship Id="rId1" Type="http://schemas.openxmlformats.org/officeDocument/2006/relationships/slideLayout" Target="../slideLayouts/slideLayout1.xml"/><Relationship Id="rId6" Type="http://schemas.openxmlformats.org/officeDocument/2006/relationships/image" Target="../media/image5.emf"/><Relationship Id="rId11" Type="http://schemas.openxmlformats.org/officeDocument/2006/relationships/image" Target="../media/image10.emf"/><Relationship Id="rId5" Type="http://schemas.openxmlformats.org/officeDocument/2006/relationships/image" Target="../media/image4.emf"/><Relationship Id="rId15" Type="http://schemas.openxmlformats.org/officeDocument/2006/relationships/image" Target="../media/image14.jpeg"/><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 Id="rId1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p:cNvPicPr>
            <a:picLocks noGrp="1" noChangeAspect="1"/>
          </p:cNvPicPr>
          <p:nvPr>
            <p:ph type="pic" sz="quarter" idx="115"/>
          </p:nvPr>
        </p:nvPicPr>
        <p:blipFill rotWithShape="1">
          <a:blip r:embed="rId3">
            <a:extLst>
              <a:ext uri="{28A0092B-C50C-407E-A947-70E740481C1C}">
                <a14:useLocalDpi xmlns:a14="http://schemas.microsoft.com/office/drawing/2010/main" val="0"/>
              </a:ext>
            </a:extLst>
          </a:blip>
          <a:srcRect l="3588" t="4028" r="16237" b="9510"/>
          <a:stretch/>
        </p:blipFill>
        <p:spPr>
          <a:xfrm>
            <a:off x="4427618" y="20669453"/>
            <a:ext cx="8446169" cy="10897819"/>
          </a:xfrm>
        </p:spPr>
      </p:pic>
      <p:sp>
        <p:nvSpPr>
          <p:cNvPr id="11315" name="Text Box 67"/>
          <p:cNvSpPr txBox="1">
            <a:spLocks noChangeArrowheads="1"/>
          </p:cNvSpPr>
          <p:nvPr/>
        </p:nvSpPr>
        <p:spPr bwMode="auto">
          <a:xfrm>
            <a:off x="636680" y="40990612"/>
            <a:ext cx="14071447" cy="830997"/>
          </a:xfrm>
          <a:prstGeom prst="rect">
            <a:avLst/>
          </a:prstGeom>
          <a:noFill/>
          <a:ln w="9525">
            <a:noFill/>
            <a:miter lim="800000"/>
            <a:headEnd/>
            <a:tailEnd/>
          </a:ln>
        </p:spPr>
        <p:txBody>
          <a:bodyPr wrap="square">
            <a:spAutoFit/>
          </a:bodyPr>
          <a:lstStyle/>
          <a:p>
            <a:pPr defTabSz="869950">
              <a:spcBef>
                <a:spcPct val="50000"/>
              </a:spcBef>
            </a:pPr>
            <a:r>
              <a:rPr lang="en-GB" sz="4800" b="1" dirty="0">
                <a:solidFill>
                  <a:srgbClr val="6D009D"/>
                </a:solidFill>
              </a:rPr>
              <a:t>Faculty of Biology, Medicine and Health</a:t>
            </a:r>
          </a:p>
        </p:txBody>
      </p:sp>
      <p:sp>
        <p:nvSpPr>
          <p:cNvPr id="11316" name="Text Box 68"/>
          <p:cNvSpPr txBox="1">
            <a:spLocks noChangeArrowheads="1"/>
          </p:cNvSpPr>
          <p:nvPr/>
        </p:nvSpPr>
        <p:spPr bwMode="auto">
          <a:xfrm>
            <a:off x="18112448" y="40990612"/>
            <a:ext cx="11484966" cy="830997"/>
          </a:xfrm>
          <a:prstGeom prst="rect">
            <a:avLst/>
          </a:prstGeom>
          <a:noFill/>
          <a:ln w="9525">
            <a:noFill/>
            <a:miter lim="800000"/>
            <a:headEnd/>
            <a:tailEnd/>
          </a:ln>
        </p:spPr>
        <p:txBody>
          <a:bodyPr>
            <a:spAutoFit/>
          </a:bodyPr>
          <a:lstStyle/>
          <a:p>
            <a:pPr algn="r" defTabSz="869950">
              <a:spcBef>
                <a:spcPct val="50000"/>
              </a:spcBef>
            </a:pPr>
            <a:r>
              <a:rPr lang="en-GB" sz="4800" b="1" dirty="0">
                <a:solidFill>
                  <a:srgbClr val="6D009D"/>
                </a:solidFill>
              </a:rPr>
              <a:t>www.bmh.manchester.ac.uk</a:t>
            </a:r>
          </a:p>
        </p:txBody>
      </p:sp>
      <p:sp>
        <p:nvSpPr>
          <p:cNvPr id="11302" name="Text Placeholder 11301"/>
          <p:cNvSpPr>
            <a:spLocks noGrp="1"/>
          </p:cNvSpPr>
          <p:nvPr>
            <p:ph type="body" sz="quarter" idx="11"/>
          </p:nvPr>
        </p:nvSpPr>
        <p:spPr>
          <a:xfrm>
            <a:off x="652404" y="7252967"/>
            <a:ext cx="14049433" cy="800211"/>
          </a:xfrm>
        </p:spPr>
        <p:txBody>
          <a:bodyPr/>
          <a:lstStyle/>
          <a:p>
            <a:r>
              <a:rPr lang="en-GB" sz="4000" dirty="0"/>
              <a:t>Introduction</a:t>
            </a:r>
            <a:endParaRPr lang="en-GB" dirty="0"/>
          </a:p>
        </p:txBody>
      </p:sp>
      <p:sp>
        <p:nvSpPr>
          <p:cNvPr id="11303" name="Text Placeholder 11302"/>
          <p:cNvSpPr>
            <a:spLocks noGrp="1"/>
          </p:cNvSpPr>
          <p:nvPr>
            <p:ph type="body" sz="quarter" idx="95"/>
          </p:nvPr>
        </p:nvSpPr>
        <p:spPr/>
        <p:txBody>
          <a:bodyPr/>
          <a:lstStyle/>
          <a:p>
            <a:endParaRPr lang="en-GB"/>
          </a:p>
        </p:txBody>
      </p:sp>
      <p:sp>
        <p:nvSpPr>
          <p:cNvPr id="11304" name="Text Placeholder 11303"/>
          <p:cNvSpPr>
            <a:spLocks noGrp="1"/>
          </p:cNvSpPr>
          <p:nvPr>
            <p:ph type="body" sz="quarter" idx="107"/>
          </p:nvPr>
        </p:nvSpPr>
        <p:spPr/>
        <p:txBody>
          <a:bodyPr/>
          <a:lstStyle/>
          <a:p>
            <a:endParaRPr lang="en-GB"/>
          </a:p>
        </p:txBody>
      </p:sp>
      <p:sp>
        <p:nvSpPr>
          <p:cNvPr id="11306" name="Text Placeholder 11305"/>
          <p:cNvSpPr>
            <a:spLocks noGrp="1"/>
          </p:cNvSpPr>
          <p:nvPr>
            <p:ph type="body" sz="quarter" idx="116"/>
          </p:nvPr>
        </p:nvSpPr>
        <p:spPr/>
        <p:txBody>
          <a:bodyPr/>
          <a:lstStyle/>
          <a:p>
            <a:endParaRPr lang="en-GB"/>
          </a:p>
        </p:txBody>
      </p:sp>
      <p:sp>
        <p:nvSpPr>
          <p:cNvPr id="11307" name="Text Placeholder 11306"/>
          <p:cNvSpPr>
            <a:spLocks noGrp="1"/>
          </p:cNvSpPr>
          <p:nvPr>
            <p:ph type="body" sz="quarter" idx="117"/>
          </p:nvPr>
        </p:nvSpPr>
        <p:spPr/>
        <p:txBody>
          <a:bodyPr/>
          <a:lstStyle/>
          <a:p>
            <a:endParaRPr lang="en-GB"/>
          </a:p>
        </p:txBody>
      </p:sp>
      <p:sp>
        <p:nvSpPr>
          <p:cNvPr id="11308" name="Text Placeholder 11307"/>
          <p:cNvSpPr>
            <a:spLocks noGrp="1"/>
          </p:cNvSpPr>
          <p:nvPr>
            <p:ph type="body" sz="quarter" idx="118"/>
          </p:nvPr>
        </p:nvSpPr>
        <p:spPr/>
        <p:txBody>
          <a:bodyPr/>
          <a:lstStyle/>
          <a:p>
            <a:endParaRPr lang="en-GB"/>
          </a:p>
        </p:txBody>
      </p:sp>
      <p:sp>
        <p:nvSpPr>
          <p:cNvPr id="11309" name="Text Placeholder 11308"/>
          <p:cNvSpPr>
            <a:spLocks noGrp="1"/>
          </p:cNvSpPr>
          <p:nvPr>
            <p:ph type="body" sz="quarter" idx="119"/>
          </p:nvPr>
        </p:nvSpPr>
        <p:spPr/>
        <p:txBody>
          <a:bodyPr/>
          <a:lstStyle/>
          <a:p>
            <a:endParaRPr lang="en-GB"/>
          </a:p>
        </p:txBody>
      </p:sp>
      <p:sp>
        <p:nvSpPr>
          <p:cNvPr id="11310" name="Text Placeholder 11309"/>
          <p:cNvSpPr>
            <a:spLocks noGrp="1"/>
          </p:cNvSpPr>
          <p:nvPr>
            <p:ph type="body" sz="quarter" idx="120"/>
          </p:nvPr>
        </p:nvSpPr>
        <p:spPr>
          <a:xfrm>
            <a:off x="15602520" y="36421353"/>
            <a:ext cx="14049432" cy="5189091"/>
          </a:xfrm>
        </p:spPr>
        <p:txBody>
          <a:bodyPr/>
          <a:lstStyle/>
          <a:p>
            <a:pPr marL="342900" indent="-342900" algn="just">
              <a:buFont typeface="Wingdings" pitchFamily="2" charset="2"/>
              <a:buChar char="§"/>
            </a:pPr>
            <a:r>
              <a:rPr lang="en-GB" sz="2400" dirty="0" err="1"/>
              <a:t>Beny</a:t>
            </a:r>
            <a:r>
              <a:rPr lang="en-GB" sz="2400" dirty="0"/>
              <a:t>, Y., &amp; Kimchi, T. (2014). Innate and learned aspects of pheromone-mediated social behaviours. </a:t>
            </a:r>
            <a:r>
              <a:rPr lang="en-GB" sz="2400" i="1" dirty="0"/>
              <a:t>Animal Behaviour, 97</a:t>
            </a:r>
            <a:r>
              <a:rPr lang="en-GB" sz="2400" dirty="0"/>
              <a:t>, 301-311. doi:10.1016/j.anbehav.2014.09.014</a:t>
            </a:r>
          </a:p>
          <a:p>
            <a:pPr marL="342900" indent="-342900" algn="just">
              <a:buFont typeface="Wingdings" pitchFamily="2" charset="2"/>
              <a:buChar char="§"/>
            </a:pPr>
            <a:r>
              <a:rPr lang="en-GB" sz="2400" dirty="0"/>
              <a:t>Burke, S.N., Wallace, J.L., </a:t>
            </a:r>
            <a:r>
              <a:rPr lang="en-GB" sz="2400" dirty="0" err="1"/>
              <a:t>Nematollahi</a:t>
            </a:r>
            <a:r>
              <a:rPr lang="en-GB" sz="2400" dirty="0"/>
              <a:t>, S., </a:t>
            </a:r>
            <a:r>
              <a:rPr lang="en-GB" sz="2400" dirty="0" err="1"/>
              <a:t>Uprety</a:t>
            </a:r>
            <a:r>
              <a:rPr lang="en-GB" sz="2400" dirty="0"/>
              <a:t>, A.R., &amp; Barnes, C.A. (2010). Pattern Separation Deficits May Contribute to Age-Associated Recognition Impairments. </a:t>
            </a:r>
            <a:r>
              <a:rPr lang="en-GB" sz="2400" dirty="0" err="1"/>
              <a:t>Behavioral</a:t>
            </a:r>
            <a:r>
              <a:rPr lang="en-GB" sz="2400" dirty="0"/>
              <a:t> Neuroscience, 124, 559-573. doi:10.1037/a0020893</a:t>
            </a:r>
          </a:p>
          <a:p>
            <a:pPr marL="342900" indent="-342900" algn="just">
              <a:buFont typeface="Wingdings" pitchFamily="2" charset="2"/>
              <a:buChar char="§"/>
            </a:pPr>
            <a:r>
              <a:rPr lang="en-GB" sz="2400" dirty="0" err="1"/>
              <a:t>Ennaceur</a:t>
            </a:r>
            <a:r>
              <a:rPr lang="en-GB" sz="2400" dirty="0"/>
              <a:t> A, Delacour J. (1988). A new one-trial test for neurobiological studies of memory in rats. 1. </a:t>
            </a:r>
            <a:r>
              <a:rPr lang="en-GB" sz="2400" dirty="0" err="1"/>
              <a:t>Behavioral</a:t>
            </a:r>
            <a:r>
              <a:rPr lang="en-GB" sz="2400" dirty="0"/>
              <a:t> data. </a:t>
            </a:r>
            <a:r>
              <a:rPr lang="en-GB" sz="2400" i="1" dirty="0"/>
              <a:t>Behavioural Brain Research</a:t>
            </a:r>
            <a:r>
              <a:rPr lang="en-GB" sz="2400" dirty="0"/>
              <a:t>; </a:t>
            </a:r>
            <a:r>
              <a:rPr lang="en-GB" sz="2400" i="1" dirty="0"/>
              <a:t>31</a:t>
            </a:r>
            <a:r>
              <a:rPr lang="en-GB" sz="2400" dirty="0"/>
              <a:t>, 47–59.</a:t>
            </a:r>
          </a:p>
          <a:p>
            <a:pPr marL="342900" indent="-342900" algn="just">
              <a:buFont typeface="Wingdings" pitchFamily="2" charset="2"/>
              <a:buChar char="§"/>
            </a:pPr>
            <a:r>
              <a:rPr lang="en-GB" sz="2400" dirty="0" err="1"/>
              <a:t>Murai</a:t>
            </a:r>
            <a:r>
              <a:rPr lang="en-GB" sz="2400" dirty="0"/>
              <a:t>, T., Okuda, S., Tanaka, T., &amp; </a:t>
            </a:r>
            <a:r>
              <a:rPr lang="en-GB" sz="2400" dirty="0" err="1"/>
              <a:t>Ohta</a:t>
            </a:r>
            <a:r>
              <a:rPr lang="en-GB" sz="2400" dirty="0"/>
              <a:t>, H. (2007). Characteristics of object location memory in mice: </a:t>
            </a:r>
            <a:r>
              <a:rPr lang="en-GB" sz="2400" dirty="0" err="1"/>
              <a:t>Behavioral</a:t>
            </a:r>
            <a:r>
              <a:rPr lang="en-GB" sz="2400" dirty="0"/>
              <a:t> and pharmacological studies. </a:t>
            </a:r>
            <a:r>
              <a:rPr lang="en-GB" sz="2400" i="1" dirty="0"/>
              <a:t>Physiology &amp; </a:t>
            </a:r>
            <a:r>
              <a:rPr lang="en-GB" sz="2400" i="1" dirty="0" err="1"/>
              <a:t>Behavior</a:t>
            </a:r>
            <a:r>
              <a:rPr lang="en-GB" sz="2400" dirty="0"/>
              <a:t>, </a:t>
            </a:r>
            <a:r>
              <a:rPr lang="en-GB" sz="2400" i="1" dirty="0"/>
              <a:t>90</a:t>
            </a:r>
            <a:r>
              <a:rPr lang="en-GB" sz="2400" dirty="0"/>
              <a:t>, 116-124. doi:10.1016/j.physbeh.2006.09.013</a:t>
            </a:r>
          </a:p>
          <a:p>
            <a:pPr algn="just"/>
            <a:endParaRPr lang="en-GB" sz="2200" dirty="0"/>
          </a:p>
          <a:p>
            <a:pPr algn="just"/>
            <a:endParaRPr lang="en-GB" sz="2200" dirty="0"/>
          </a:p>
        </p:txBody>
      </p:sp>
      <p:sp>
        <p:nvSpPr>
          <p:cNvPr id="11311" name="Text Placeholder 11310"/>
          <p:cNvSpPr>
            <a:spLocks noGrp="1"/>
          </p:cNvSpPr>
          <p:nvPr>
            <p:ph type="body" sz="quarter" idx="121"/>
          </p:nvPr>
        </p:nvSpPr>
        <p:spPr>
          <a:xfrm>
            <a:off x="826664" y="33724513"/>
            <a:ext cx="13668821" cy="7078839"/>
          </a:xfrm>
        </p:spPr>
        <p:txBody>
          <a:bodyPr/>
          <a:lstStyle/>
          <a:p>
            <a:pPr marL="457200" indent="-457200" algn="just">
              <a:spcBef>
                <a:spcPts val="0"/>
              </a:spcBef>
              <a:buFont typeface="Wingdings" pitchFamily="2" charset="2"/>
              <a:buChar char="q"/>
            </a:pPr>
            <a:r>
              <a:rPr lang="en-GB" sz="2800" dirty="0"/>
              <a:t>Exploratory behaviour was recorded </a:t>
            </a:r>
            <a:r>
              <a:rPr lang="en-GB" sz="2800" dirty="0" smtClean="0"/>
              <a:t>with overhead </a:t>
            </a:r>
            <a:r>
              <a:rPr lang="en-GB" sz="2800" dirty="0"/>
              <a:t>video </a:t>
            </a:r>
            <a:r>
              <a:rPr lang="en-GB" sz="2800" dirty="0" smtClean="0"/>
              <a:t>cameras. Exploration </a:t>
            </a:r>
            <a:r>
              <a:rPr lang="en-GB" sz="2800" dirty="0"/>
              <a:t>time for each object was scored using the Novel Object Timer software (Jack Rivers-</a:t>
            </a:r>
            <a:r>
              <a:rPr lang="en-GB" sz="2800" dirty="0" err="1"/>
              <a:t>Auty</a:t>
            </a:r>
            <a:r>
              <a:rPr lang="en-GB" sz="2800" dirty="0"/>
              <a:t>; Novel Object Recognition Task Timer, 2015). </a:t>
            </a:r>
          </a:p>
          <a:p>
            <a:pPr algn="just">
              <a:spcBef>
                <a:spcPts val="0"/>
              </a:spcBef>
            </a:pPr>
            <a:endParaRPr lang="en-GB" sz="2800" dirty="0"/>
          </a:p>
          <a:p>
            <a:pPr marL="457200" indent="-457200" algn="just">
              <a:spcBef>
                <a:spcPts val="0"/>
              </a:spcBef>
              <a:buFont typeface="Wingdings" pitchFamily="2" charset="2"/>
              <a:buChar char="q"/>
            </a:pPr>
            <a:r>
              <a:rPr lang="en-GB" sz="2800" dirty="0"/>
              <a:t>The discrimination index (D2) in Experiments 3-7 was calculated using the formula:     </a:t>
            </a:r>
            <a:r>
              <a:rPr lang="en-GB" sz="2800" b="1" dirty="0">
                <a:latin typeface="Arial" panose="020B0604020202020204" pitchFamily="34" charset="0"/>
                <a:cs typeface="Arial" panose="020B0604020202020204" pitchFamily="34" charset="0"/>
              </a:rPr>
              <a:t>D2 = (T</a:t>
            </a:r>
            <a:r>
              <a:rPr lang="en-GB" sz="2800" b="1" baseline="-25000" dirty="0">
                <a:latin typeface="Arial" panose="020B0604020202020204" pitchFamily="34" charset="0"/>
                <a:cs typeface="Arial" panose="020B0604020202020204" pitchFamily="34" charset="0"/>
              </a:rPr>
              <a:t>O+</a:t>
            </a:r>
            <a:r>
              <a:rPr lang="en-GB" sz="2800" b="1" dirty="0">
                <a:latin typeface="Arial" panose="020B0604020202020204" pitchFamily="34" charset="0"/>
                <a:cs typeface="Arial" panose="020B0604020202020204" pitchFamily="34" charset="0"/>
              </a:rPr>
              <a:t> – </a:t>
            </a:r>
            <a:r>
              <a:rPr lang="en-GB" sz="2800" b="1" dirty="0" err="1">
                <a:latin typeface="Arial" panose="020B0604020202020204" pitchFamily="34" charset="0"/>
                <a:cs typeface="Arial" panose="020B0604020202020204" pitchFamily="34" charset="0"/>
              </a:rPr>
              <a:t>T</a:t>
            </a:r>
            <a:r>
              <a:rPr lang="en-GB" sz="2800" b="1" baseline="-25000" dirty="0" err="1">
                <a:latin typeface="Arial" panose="020B0604020202020204" pitchFamily="34" charset="0"/>
                <a:cs typeface="Arial" panose="020B0604020202020204" pitchFamily="34" charset="0"/>
              </a:rPr>
              <a:t>Other</a:t>
            </a:r>
            <a:r>
              <a:rPr lang="en-GB" sz="2800" b="1" dirty="0">
                <a:latin typeface="Arial" panose="020B0604020202020204" pitchFamily="34" charset="0"/>
                <a:cs typeface="Arial" panose="020B0604020202020204" pitchFamily="34" charset="0"/>
              </a:rPr>
              <a:t>) / (T</a:t>
            </a:r>
            <a:r>
              <a:rPr lang="en-GB" sz="2800" b="1" baseline="-25000" dirty="0">
                <a:latin typeface="Arial" panose="020B0604020202020204" pitchFamily="34" charset="0"/>
                <a:cs typeface="Arial" panose="020B0604020202020204" pitchFamily="34" charset="0"/>
              </a:rPr>
              <a:t>O+ </a:t>
            </a:r>
            <a:r>
              <a:rPr lang="en-GB" sz="2800" b="1" dirty="0">
                <a:latin typeface="Arial" panose="020B0604020202020204" pitchFamily="34" charset="0"/>
                <a:cs typeface="Arial" panose="020B0604020202020204" pitchFamily="34" charset="0"/>
              </a:rPr>
              <a:t>+ </a:t>
            </a:r>
            <a:r>
              <a:rPr lang="en-GB" sz="2800" b="1" dirty="0" err="1">
                <a:latin typeface="Arial" panose="020B0604020202020204" pitchFamily="34" charset="0"/>
                <a:cs typeface="Arial" panose="020B0604020202020204" pitchFamily="34" charset="0"/>
              </a:rPr>
              <a:t>T</a:t>
            </a:r>
            <a:r>
              <a:rPr lang="en-GB" sz="2800" b="1" baseline="-25000" dirty="0" err="1">
                <a:latin typeface="Arial" panose="020B0604020202020204" pitchFamily="34" charset="0"/>
                <a:cs typeface="Arial" panose="020B0604020202020204" pitchFamily="34" charset="0"/>
              </a:rPr>
              <a:t>Other</a:t>
            </a:r>
            <a:r>
              <a:rPr lang="en-GB" sz="2800" b="1" dirty="0">
                <a:latin typeface="Arial" panose="020B0604020202020204" pitchFamily="34" charset="0"/>
                <a:cs typeface="Arial" panose="020B0604020202020204" pitchFamily="34" charset="0"/>
              </a:rPr>
              <a:t>)</a:t>
            </a:r>
            <a:r>
              <a:rPr lang="en-GB" sz="2800" dirty="0">
                <a:latin typeface="Arial" panose="020B0604020202020204" pitchFamily="34" charset="0"/>
                <a:cs typeface="Arial" panose="020B0604020202020204" pitchFamily="34" charset="0"/>
              </a:rPr>
              <a:t>; </a:t>
            </a:r>
          </a:p>
          <a:p>
            <a:pPr algn="just">
              <a:spcBef>
                <a:spcPts val="0"/>
              </a:spcBef>
            </a:pPr>
            <a:endParaRPr lang="en-GB" sz="2800" dirty="0">
              <a:latin typeface="Arial" panose="020B0604020202020204" pitchFamily="34" charset="0"/>
              <a:cs typeface="Arial" panose="020B0604020202020204" pitchFamily="34" charset="0"/>
            </a:endParaRPr>
          </a:p>
          <a:p>
            <a:pPr marL="914354" lvl="1" indent="0" algn="just">
              <a:spcBef>
                <a:spcPts val="0"/>
              </a:spcBef>
              <a:buNone/>
            </a:pPr>
            <a:r>
              <a:rPr lang="en-GB" sz="1800" i="1" dirty="0">
                <a:latin typeface="Arial" panose="020B0604020202020204" pitchFamily="34" charset="0"/>
                <a:cs typeface="Arial" panose="020B0604020202020204" pitchFamily="34" charset="0"/>
              </a:rPr>
              <a:t>T</a:t>
            </a:r>
            <a:r>
              <a:rPr lang="en-GB" sz="1800" i="1" baseline="-25000" dirty="0">
                <a:latin typeface="Arial" panose="020B0604020202020204" pitchFamily="34" charset="0"/>
                <a:cs typeface="Arial" panose="020B0604020202020204" pitchFamily="34" charset="0"/>
              </a:rPr>
              <a:t>O+</a:t>
            </a:r>
            <a:r>
              <a:rPr lang="en-GB" sz="1800" baseline="-25000" dirty="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 mean exploration time of O+ objects; </a:t>
            </a:r>
          </a:p>
          <a:p>
            <a:pPr marL="914354" lvl="1" indent="0" algn="just">
              <a:spcBef>
                <a:spcPts val="0"/>
              </a:spcBef>
              <a:buNone/>
            </a:pPr>
            <a:r>
              <a:rPr lang="en-GB" sz="1800" i="1" dirty="0" err="1">
                <a:latin typeface="Arial" panose="020B0604020202020204" pitchFamily="34" charset="0"/>
                <a:cs typeface="Arial" panose="020B0604020202020204" pitchFamily="34" charset="0"/>
              </a:rPr>
              <a:t>T</a:t>
            </a:r>
            <a:r>
              <a:rPr lang="en-GB" sz="1800" i="1" baseline="-25000" dirty="0" err="1">
                <a:latin typeface="Arial" panose="020B0604020202020204" pitchFamily="34" charset="0"/>
                <a:cs typeface="Arial" panose="020B0604020202020204" pitchFamily="34" charset="0"/>
              </a:rPr>
              <a:t>Other</a:t>
            </a:r>
            <a:r>
              <a:rPr lang="en-GB" sz="1800" baseline="-25000" dirty="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 mean exploration time of O-, O</a:t>
            </a:r>
            <a:r>
              <a:rPr lang="en-GB" sz="1800" baseline="30000" dirty="0">
                <a:latin typeface="Arial" panose="020B0604020202020204" pitchFamily="34" charset="0"/>
                <a:cs typeface="Arial" panose="020B0604020202020204" pitchFamily="34" charset="0"/>
              </a:rPr>
              <a:t>a</a:t>
            </a:r>
            <a:r>
              <a:rPr lang="en-GB" sz="1800" dirty="0">
                <a:latin typeface="Arial" panose="020B0604020202020204" pitchFamily="34" charset="0"/>
                <a:cs typeface="Arial" panose="020B0604020202020204" pitchFamily="34" charset="0"/>
              </a:rPr>
              <a:t> or X- objects</a:t>
            </a:r>
          </a:p>
          <a:p>
            <a:pPr marL="914354" lvl="1" indent="0" algn="just">
              <a:spcBef>
                <a:spcPts val="0"/>
              </a:spcBef>
              <a:buNone/>
            </a:pPr>
            <a:endParaRPr lang="en-GB" sz="2800" dirty="0">
              <a:latin typeface="Arial" panose="020B0604020202020204" pitchFamily="34" charset="0"/>
              <a:cs typeface="Arial" panose="020B0604020202020204" pitchFamily="34" charset="0"/>
            </a:endParaRPr>
          </a:p>
          <a:p>
            <a:pPr marL="457200" indent="-457200" algn="just">
              <a:spcBef>
                <a:spcPts val="0"/>
              </a:spcBef>
              <a:buFont typeface="Wingdings" pitchFamily="2" charset="2"/>
              <a:buChar char="q"/>
            </a:pPr>
            <a:r>
              <a:rPr lang="en-GB" sz="2800" b="1" dirty="0"/>
              <a:t>-1 ≤  D2 ≤ 1</a:t>
            </a:r>
            <a:r>
              <a:rPr lang="en-GB" sz="2800" dirty="0"/>
              <a:t>; D2</a:t>
            </a:r>
            <a:r>
              <a:rPr lang="en-GB" sz="2800" b="1" dirty="0"/>
              <a:t> </a:t>
            </a:r>
            <a:r>
              <a:rPr lang="en-GB" sz="2800" dirty="0"/>
              <a:t>&gt; 0 : preference for O+; D2 &lt; 0 : preference for other objects; D2 = 0 : no preference (Burke </a:t>
            </a:r>
            <a:r>
              <a:rPr lang="en-GB" sz="2800" i="1" dirty="0"/>
              <a:t>et al</a:t>
            </a:r>
            <a:r>
              <a:rPr lang="en-GB" sz="2800" dirty="0"/>
              <a:t>., 2010) </a:t>
            </a:r>
          </a:p>
          <a:p>
            <a:pPr algn="just">
              <a:spcBef>
                <a:spcPts val="0"/>
              </a:spcBef>
            </a:pPr>
            <a:endParaRPr lang="en-GB" sz="2800" dirty="0"/>
          </a:p>
          <a:p>
            <a:pPr marL="457200" indent="-457200" algn="just">
              <a:spcBef>
                <a:spcPts val="0"/>
              </a:spcBef>
              <a:buFont typeface="Wingdings" pitchFamily="2" charset="2"/>
              <a:buChar char="q"/>
            </a:pPr>
            <a:r>
              <a:rPr lang="en-GB" sz="2800" dirty="0"/>
              <a:t>The differences in total exploration time of O+, O-, </a:t>
            </a:r>
            <a:r>
              <a:rPr lang="en-GB" sz="2800" dirty="0" err="1"/>
              <a:t>O</a:t>
            </a:r>
            <a:r>
              <a:rPr lang="en-GB" sz="2800" baseline="30000" dirty="0" err="1"/>
              <a:t>a</a:t>
            </a:r>
            <a:r>
              <a:rPr lang="en-GB" sz="2800" dirty="0"/>
              <a:t> and X- were analysed with paired t-tests (two-tailed). D2 values were analysed with one-sample t-tests. </a:t>
            </a:r>
          </a:p>
          <a:p>
            <a:endParaRPr lang="en-GB" dirty="0"/>
          </a:p>
        </p:txBody>
      </p:sp>
      <p:sp>
        <p:nvSpPr>
          <p:cNvPr id="11312" name="Text Placeholder 11311"/>
          <p:cNvSpPr>
            <a:spLocks noGrp="1"/>
          </p:cNvSpPr>
          <p:nvPr>
            <p:ph type="body" sz="quarter" idx="122"/>
          </p:nvPr>
        </p:nvSpPr>
        <p:spPr>
          <a:xfrm>
            <a:off x="680708" y="8057510"/>
            <a:ext cx="13790714" cy="4339627"/>
          </a:xfrm>
        </p:spPr>
        <p:txBody>
          <a:bodyPr/>
          <a:lstStyle/>
          <a:p>
            <a:pPr algn="just"/>
            <a:r>
              <a:rPr lang="en-GB" sz="2800" dirty="0"/>
              <a:t>The Novel Object Recognition (NOR) task is one of the most widely-used paradigms in studies of memory </a:t>
            </a:r>
            <a:r>
              <a:rPr lang="en-GB" sz="2800" dirty="0" smtClean="0"/>
              <a:t>function </a:t>
            </a:r>
            <a:r>
              <a:rPr lang="en-GB" sz="2800" dirty="0"/>
              <a:t>in rodents. This </a:t>
            </a:r>
            <a:r>
              <a:rPr lang="en-GB" sz="2800" dirty="0" smtClean="0"/>
              <a:t>task </a:t>
            </a:r>
            <a:r>
              <a:rPr lang="en-GB" sz="2800" dirty="0"/>
              <a:t>relies on the spontaneous drive of rodents to explore novelty in the absence of any training or external reinforcers (</a:t>
            </a:r>
            <a:r>
              <a:rPr lang="en-GB" sz="2800" dirty="0" err="1"/>
              <a:t>Ennaceur</a:t>
            </a:r>
            <a:r>
              <a:rPr lang="en-GB" sz="2800" dirty="0"/>
              <a:t> and Delacour, 1988; </a:t>
            </a:r>
            <a:r>
              <a:rPr lang="en-GB" sz="2800" dirty="0" err="1"/>
              <a:t>Murai</a:t>
            </a:r>
            <a:r>
              <a:rPr lang="en-GB" sz="2800" dirty="0"/>
              <a:t> </a:t>
            </a:r>
            <a:r>
              <a:rPr lang="en-GB" sz="2800" i="1" dirty="0"/>
              <a:t>et al., </a:t>
            </a:r>
            <a:r>
              <a:rPr lang="en-GB" sz="2800" dirty="0"/>
              <a:t>2007). </a:t>
            </a:r>
            <a:r>
              <a:rPr lang="en-GB" sz="2800" dirty="0" smtClean="0"/>
              <a:t>This ‘allocation </a:t>
            </a:r>
            <a:r>
              <a:rPr lang="en-GB" sz="2800" dirty="0"/>
              <a:t>of </a:t>
            </a:r>
            <a:r>
              <a:rPr lang="en-GB" sz="2800" dirty="0" smtClean="0"/>
              <a:t>attention’ </a:t>
            </a:r>
            <a:r>
              <a:rPr lang="en-GB" sz="2800" dirty="0"/>
              <a:t>can be modulated by the emotional value of a stimulus. For example, the odour of female conspecifics triggers arousal and elicits emotional responses in male mice  (</a:t>
            </a:r>
            <a:r>
              <a:rPr lang="en-GB" sz="2800" dirty="0" err="1"/>
              <a:t>Beny</a:t>
            </a:r>
            <a:r>
              <a:rPr lang="en-GB" sz="2800" dirty="0"/>
              <a:t> &amp; Kimchi, 2014). </a:t>
            </a:r>
            <a:r>
              <a:rPr lang="en-GB" sz="2800" dirty="0" smtClean="0"/>
              <a:t>Using </a:t>
            </a:r>
            <a:r>
              <a:rPr lang="en-GB" sz="2800" dirty="0"/>
              <a:t>a modified NOR task, we tested </a:t>
            </a:r>
            <a:r>
              <a:rPr lang="en-GB" sz="2800" dirty="0" smtClean="0"/>
              <a:t>here whether </a:t>
            </a:r>
            <a:r>
              <a:rPr lang="en-GB" sz="2800" dirty="0"/>
              <a:t>mice pay more attention to objects labelled with female odour, and quantified the attentional resources that they allocate to them</a:t>
            </a:r>
            <a:r>
              <a:rPr lang="en-GB" sz="2800" dirty="0" smtClean="0"/>
              <a:t>.</a:t>
            </a:r>
            <a:endParaRPr lang="en-GB" sz="2800" dirty="0"/>
          </a:p>
        </p:txBody>
      </p:sp>
      <p:sp>
        <p:nvSpPr>
          <p:cNvPr id="11324" name="Picture Placeholder 11323"/>
          <p:cNvSpPr>
            <a:spLocks noGrp="1"/>
          </p:cNvSpPr>
          <p:nvPr>
            <p:ph type="pic" sz="quarter" idx="132"/>
          </p:nvPr>
        </p:nvSpPr>
        <p:spPr>
          <a:xfrm>
            <a:off x="31057390" y="22267727"/>
            <a:ext cx="10533384" cy="5564323"/>
          </a:xfrm>
        </p:spPr>
      </p:sp>
      <p:sp>
        <p:nvSpPr>
          <p:cNvPr id="11328" name="Text Placeholder 11327"/>
          <p:cNvSpPr>
            <a:spLocks noGrp="1"/>
          </p:cNvSpPr>
          <p:nvPr>
            <p:ph type="body" sz="quarter" idx="136"/>
          </p:nvPr>
        </p:nvSpPr>
        <p:spPr/>
        <p:txBody>
          <a:bodyPr/>
          <a:lstStyle/>
          <a:p>
            <a:endParaRPr lang="en-GB"/>
          </a:p>
        </p:txBody>
      </p:sp>
      <p:sp>
        <p:nvSpPr>
          <p:cNvPr id="11329" name="Text Placeholder 11328"/>
          <p:cNvSpPr>
            <a:spLocks noGrp="1"/>
          </p:cNvSpPr>
          <p:nvPr>
            <p:ph type="body" sz="quarter" idx="137"/>
          </p:nvPr>
        </p:nvSpPr>
        <p:spPr/>
        <p:txBody>
          <a:bodyPr/>
          <a:lstStyle/>
          <a:p>
            <a:endParaRPr lang="en-GB"/>
          </a:p>
        </p:txBody>
      </p:sp>
      <p:sp>
        <p:nvSpPr>
          <p:cNvPr id="11330" name="Text Placeholder 11329"/>
          <p:cNvSpPr>
            <a:spLocks noGrp="1"/>
          </p:cNvSpPr>
          <p:nvPr>
            <p:ph type="body" sz="quarter" idx="138"/>
          </p:nvPr>
        </p:nvSpPr>
        <p:spPr/>
        <p:txBody>
          <a:bodyPr/>
          <a:lstStyle/>
          <a:p>
            <a:endParaRPr lang="en-GB"/>
          </a:p>
        </p:txBody>
      </p:sp>
      <p:sp>
        <p:nvSpPr>
          <p:cNvPr id="11331" name="Text Placeholder 11330"/>
          <p:cNvSpPr>
            <a:spLocks noGrp="1"/>
          </p:cNvSpPr>
          <p:nvPr>
            <p:ph type="body" sz="quarter" idx="139"/>
          </p:nvPr>
        </p:nvSpPr>
        <p:spPr/>
        <p:txBody>
          <a:bodyPr/>
          <a:lstStyle/>
          <a:p>
            <a:endParaRPr lang="en-GB"/>
          </a:p>
        </p:txBody>
      </p:sp>
      <p:sp>
        <p:nvSpPr>
          <p:cNvPr id="11332" name="Text Placeholder 11331"/>
          <p:cNvSpPr>
            <a:spLocks noGrp="1"/>
          </p:cNvSpPr>
          <p:nvPr>
            <p:ph type="body" sz="quarter" idx="140"/>
          </p:nvPr>
        </p:nvSpPr>
        <p:spPr/>
        <p:txBody>
          <a:bodyPr/>
          <a:lstStyle/>
          <a:p>
            <a:endParaRPr lang="en-GB"/>
          </a:p>
        </p:txBody>
      </p:sp>
      <p:sp>
        <p:nvSpPr>
          <p:cNvPr id="11333" name="Text Placeholder 11332"/>
          <p:cNvSpPr>
            <a:spLocks noGrp="1"/>
          </p:cNvSpPr>
          <p:nvPr>
            <p:ph type="body" sz="quarter" idx="141"/>
          </p:nvPr>
        </p:nvSpPr>
        <p:spPr/>
        <p:txBody>
          <a:bodyPr/>
          <a:lstStyle/>
          <a:p>
            <a:endParaRPr lang="en-GB"/>
          </a:p>
        </p:txBody>
      </p:sp>
      <p:sp>
        <p:nvSpPr>
          <p:cNvPr id="11334" name="Text Placeholder 11333"/>
          <p:cNvSpPr>
            <a:spLocks noGrp="1"/>
          </p:cNvSpPr>
          <p:nvPr>
            <p:ph type="body" sz="quarter" idx="142"/>
          </p:nvPr>
        </p:nvSpPr>
        <p:spPr/>
        <p:txBody>
          <a:bodyPr/>
          <a:lstStyle/>
          <a:p>
            <a:endParaRPr lang="en-GB"/>
          </a:p>
        </p:txBody>
      </p:sp>
      <p:sp>
        <p:nvSpPr>
          <p:cNvPr id="11335" name="Text Placeholder 11334"/>
          <p:cNvSpPr>
            <a:spLocks noGrp="1"/>
          </p:cNvSpPr>
          <p:nvPr>
            <p:ph type="body" sz="quarter" idx="143"/>
          </p:nvPr>
        </p:nvSpPr>
        <p:spPr/>
        <p:txBody>
          <a:bodyPr/>
          <a:lstStyle/>
          <a:p>
            <a:endParaRPr lang="en-GB"/>
          </a:p>
        </p:txBody>
      </p:sp>
      <p:sp>
        <p:nvSpPr>
          <p:cNvPr id="11336" name="Text Placeholder 11335"/>
          <p:cNvSpPr>
            <a:spLocks noGrp="1"/>
          </p:cNvSpPr>
          <p:nvPr>
            <p:ph type="body" sz="quarter" idx="144"/>
          </p:nvPr>
        </p:nvSpPr>
        <p:spPr/>
        <p:txBody>
          <a:bodyPr/>
          <a:lstStyle/>
          <a:p>
            <a:endParaRPr lang="en-GB"/>
          </a:p>
        </p:txBody>
      </p:sp>
      <p:sp>
        <p:nvSpPr>
          <p:cNvPr id="11337" name="Text Placeholder 11336"/>
          <p:cNvSpPr>
            <a:spLocks noGrp="1"/>
          </p:cNvSpPr>
          <p:nvPr>
            <p:ph type="body" sz="quarter" idx="145"/>
          </p:nvPr>
        </p:nvSpPr>
        <p:spPr/>
        <p:txBody>
          <a:bodyPr/>
          <a:lstStyle/>
          <a:p>
            <a:endParaRPr lang="en-GB"/>
          </a:p>
        </p:txBody>
      </p:sp>
      <p:sp>
        <p:nvSpPr>
          <p:cNvPr id="11338" name="Text Placeholder 11337"/>
          <p:cNvSpPr>
            <a:spLocks noGrp="1"/>
          </p:cNvSpPr>
          <p:nvPr>
            <p:ph type="body" sz="quarter" idx="146"/>
          </p:nvPr>
        </p:nvSpPr>
        <p:spPr/>
        <p:txBody>
          <a:bodyPr/>
          <a:lstStyle/>
          <a:p>
            <a:endParaRPr lang="en-GB"/>
          </a:p>
        </p:txBody>
      </p:sp>
      <p:sp>
        <p:nvSpPr>
          <p:cNvPr id="11339" name="Text Placeholder 11338"/>
          <p:cNvSpPr>
            <a:spLocks noGrp="1"/>
          </p:cNvSpPr>
          <p:nvPr>
            <p:ph type="body" sz="quarter" idx="147"/>
          </p:nvPr>
        </p:nvSpPr>
        <p:spPr/>
        <p:txBody>
          <a:bodyPr/>
          <a:lstStyle/>
          <a:p>
            <a:endParaRPr lang="en-GB"/>
          </a:p>
        </p:txBody>
      </p:sp>
      <p:sp>
        <p:nvSpPr>
          <p:cNvPr id="11340" name="Text Placeholder 11339"/>
          <p:cNvSpPr>
            <a:spLocks noGrp="1"/>
          </p:cNvSpPr>
          <p:nvPr>
            <p:ph type="body" sz="quarter" idx="148"/>
          </p:nvPr>
        </p:nvSpPr>
        <p:spPr>
          <a:xfrm>
            <a:off x="15621068" y="35792593"/>
            <a:ext cx="14055724" cy="800211"/>
          </a:xfrm>
        </p:spPr>
        <p:txBody>
          <a:bodyPr/>
          <a:lstStyle/>
          <a:p>
            <a:r>
              <a:rPr lang="en-GB" sz="4000" dirty="0"/>
              <a:t>References</a:t>
            </a:r>
          </a:p>
        </p:txBody>
      </p:sp>
      <p:sp>
        <p:nvSpPr>
          <p:cNvPr id="11300" name="Title 11299"/>
          <p:cNvSpPr>
            <a:spLocks noGrp="1"/>
          </p:cNvSpPr>
          <p:nvPr>
            <p:ph type="title"/>
          </p:nvPr>
        </p:nvSpPr>
        <p:spPr>
          <a:xfrm>
            <a:off x="6572247" y="1473455"/>
            <a:ext cx="21728431" cy="2046837"/>
          </a:xfrm>
        </p:spPr>
        <p:txBody>
          <a:bodyPr/>
          <a:lstStyle/>
          <a:p>
            <a:r>
              <a:rPr lang="en-GB" sz="7200" dirty="0"/>
              <a:t>Measuring attention to emotionally salient stimuli in mice using the NOR task</a:t>
            </a:r>
            <a:r>
              <a:rPr lang="en-GB" sz="8000" dirty="0"/>
              <a:t/>
            </a:r>
            <a:br>
              <a:rPr lang="en-GB" sz="8000" dirty="0"/>
            </a:br>
            <a:endParaRPr lang="en-GB" sz="8000" dirty="0"/>
          </a:p>
        </p:txBody>
      </p:sp>
      <p:sp>
        <p:nvSpPr>
          <p:cNvPr id="11343" name="Text Placeholder 11342"/>
          <p:cNvSpPr>
            <a:spLocks noGrp="1"/>
          </p:cNvSpPr>
          <p:nvPr>
            <p:ph type="body" sz="quarter" idx="151"/>
          </p:nvPr>
        </p:nvSpPr>
        <p:spPr>
          <a:xfrm>
            <a:off x="5923880" y="3427425"/>
            <a:ext cx="23025166" cy="2253818"/>
          </a:xfrm>
        </p:spPr>
        <p:txBody>
          <a:bodyPr/>
          <a:lstStyle/>
          <a:p>
            <a:r>
              <a:rPr lang="en-GB" sz="6600" dirty="0" smtClean="0"/>
              <a:t>John Gigg, Iasmina Hornoiu and Deborah Talmi</a:t>
            </a:r>
            <a:endParaRPr lang="en-GB" sz="6600" dirty="0"/>
          </a:p>
          <a:p>
            <a:r>
              <a:rPr lang="en-GB" sz="3600" dirty="0" smtClean="0"/>
              <a:t>Division of Experimental Neuroscience and Psychology</a:t>
            </a:r>
          </a:p>
          <a:p>
            <a:r>
              <a:rPr lang="en-GB" sz="3600" dirty="0" smtClean="0"/>
              <a:t>University of Manchester, UK</a:t>
            </a:r>
            <a:endParaRPr lang="en-GB" sz="3600" dirty="0"/>
          </a:p>
        </p:txBody>
      </p:sp>
      <p:sp>
        <p:nvSpPr>
          <p:cNvPr id="11344" name="Text Placeholder 11343"/>
          <p:cNvSpPr>
            <a:spLocks noGrp="1"/>
          </p:cNvSpPr>
          <p:nvPr>
            <p:ph type="body" sz="quarter" idx="152"/>
          </p:nvPr>
        </p:nvSpPr>
        <p:spPr>
          <a:xfrm>
            <a:off x="758042" y="13378737"/>
            <a:ext cx="13843976" cy="5816955"/>
          </a:xfrm>
        </p:spPr>
        <p:txBody>
          <a:bodyPr/>
          <a:lstStyle/>
          <a:p>
            <a:pPr algn="just">
              <a:spcBef>
                <a:spcPts val="600"/>
              </a:spcBef>
            </a:pPr>
            <a:r>
              <a:rPr lang="en-GB" sz="2800" dirty="0" smtClean="0"/>
              <a:t>Mice were approximately 4months old at the start </a:t>
            </a:r>
            <a:r>
              <a:rPr lang="en-GB" sz="2800" dirty="0"/>
              <a:t>of </a:t>
            </a:r>
            <a:r>
              <a:rPr lang="en-GB" sz="2800" dirty="0" smtClean="0"/>
              <a:t>testing (</a:t>
            </a:r>
            <a:r>
              <a:rPr lang="en-GB" sz="2800" dirty="0"/>
              <a:t>c57/bl6 males; n=8, </a:t>
            </a:r>
            <a:r>
              <a:rPr lang="en-GB" sz="2800" dirty="0" err="1"/>
              <a:t>expts</a:t>
            </a:r>
            <a:r>
              <a:rPr lang="en-GB" sz="2800" dirty="0"/>
              <a:t> 1-6; Charles River, UK</a:t>
            </a:r>
            <a:r>
              <a:rPr lang="en-GB" sz="2800" dirty="0" smtClean="0"/>
              <a:t>). A further group of 8 c57/bl6 males aged 4 months males was used for </a:t>
            </a:r>
            <a:r>
              <a:rPr lang="en-GB" sz="2800" dirty="0" err="1" smtClean="0"/>
              <a:t>expt</a:t>
            </a:r>
            <a:r>
              <a:rPr lang="en-GB" sz="2800" dirty="0" smtClean="0"/>
              <a:t> 7. Mice were thoroughly habituated to </a:t>
            </a:r>
            <a:r>
              <a:rPr lang="en-GB" sz="2800" dirty="0" smtClean="0"/>
              <a:t>the Y-maze </a:t>
            </a:r>
            <a:r>
              <a:rPr lang="en-GB" sz="2800" dirty="0" smtClean="0"/>
              <a:t>arena and the presence of objects before testing.</a:t>
            </a:r>
            <a:endParaRPr lang="en-GB" sz="2800" dirty="0"/>
          </a:p>
          <a:p>
            <a:pPr algn="just">
              <a:spcBef>
                <a:spcPts val="600"/>
              </a:spcBef>
            </a:pPr>
            <a:r>
              <a:rPr lang="en-GB" sz="2800" dirty="0"/>
              <a:t>Seven experiments were designed, where we measured attention to O+ objects versus copies of the same objects that were labelled with a non-social odour (almond extract, </a:t>
            </a:r>
            <a:r>
              <a:rPr lang="en-GB" sz="2800" dirty="0" err="1"/>
              <a:t>O</a:t>
            </a:r>
            <a:r>
              <a:rPr lang="en-GB" sz="2800" baseline="30000" dirty="0" err="1"/>
              <a:t>a</a:t>
            </a:r>
            <a:r>
              <a:rPr lang="en-GB" sz="2800" dirty="0"/>
              <a:t>) or no odour (O-), as well as to novel objects (with no odour, X-), which were placed at either novel or familiar </a:t>
            </a:r>
            <a:r>
              <a:rPr lang="en-GB" sz="2800" dirty="0" smtClean="0"/>
              <a:t>locations (Figure 1). </a:t>
            </a:r>
            <a:endParaRPr lang="en-GB" sz="2800" dirty="0"/>
          </a:p>
          <a:p>
            <a:pPr algn="just">
              <a:spcBef>
                <a:spcPts val="600"/>
              </a:spcBef>
            </a:pPr>
            <a:r>
              <a:rPr lang="en-GB" sz="2800" dirty="0"/>
              <a:t>Attention to motivationally-salient O+ objects was compared to that allocated to objects that are salient because of other reasons – either object novelty, location novelty, or both. </a:t>
            </a:r>
          </a:p>
          <a:p>
            <a:endParaRPr lang="en-GB" dirty="0"/>
          </a:p>
        </p:txBody>
      </p:sp>
      <p:sp>
        <p:nvSpPr>
          <p:cNvPr id="11345" name="Text Placeholder 11344"/>
          <p:cNvSpPr>
            <a:spLocks noGrp="1"/>
          </p:cNvSpPr>
          <p:nvPr>
            <p:ph type="body" sz="quarter" idx="153"/>
          </p:nvPr>
        </p:nvSpPr>
        <p:spPr>
          <a:xfrm>
            <a:off x="680708" y="12616582"/>
            <a:ext cx="14049433" cy="800211"/>
          </a:xfrm>
        </p:spPr>
        <p:txBody>
          <a:bodyPr/>
          <a:lstStyle/>
          <a:p>
            <a:r>
              <a:rPr lang="en-GB" sz="4000" dirty="0"/>
              <a:t>Study design </a:t>
            </a:r>
          </a:p>
        </p:txBody>
      </p:sp>
      <p:sp>
        <p:nvSpPr>
          <p:cNvPr id="11347" name="Text Placeholder 11346"/>
          <p:cNvSpPr>
            <a:spLocks noGrp="1"/>
          </p:cNvSpPr>
          <p:nvPr>
            <p:ph type="body" sz="quarter" idx="155"/>
          </p:nvPr>
        </p:nvSpPr>
        <p:spPr>
          <a:xfrm>
            <a:off x="600766" y="32996491"/>
            <a:ext cx="14049433" cy="800211"/>
          </a:xfrm>
        </p:spPr>
        <p:txBody>
          <a:bodyPr/>
          <a:lstStyle/>
          <a:p>
            <a:r>
              <a:rPr lang="en-GB" sz="4000" dirty="0" smtClean="0"/>
              <a:t>Data analysis</a:t>
            </a:r>
            <a:endParaRPr lang="en-GB" sz="4000" dirty="0"/>
          </a:p>
        </p:txBody>
      </p:sp>
      <p:sp>
        <p:nvSpPr>
          <p:cNvPr id="11349" name="Text Placeholder 11348"/>
          <p:cNvSpPr>
            <a:spLocks noGrp="1"/>
          </p:cNvSpPr>
          <p:nvPr>
            <p:ph type="body" sz="quarter" idx="157"/>
          </p:nvPr>
        </p:nvSpPr>
        <p:spPr>
          <a:xfrm>
            <a:off x="15627359" y="7207731"/>
            <a:ext cx="14049433" cy="800211"/>
          </a:xfrm>
        </p:spPr>
        <p:txBody>
          <a:bodyPr/>
          <a:lstStyle/>
          <a:p>
            <a:r>
              <a:rPr lang="en-GB" sz="4000" dirty="0"/>
              <a:t>R</a:t>
            </a:r>
            <a:r>
              <a:rPr lang="en-GB" sz="4000" dirty="0" smtClean="0"/>
              <a:t>esults</a:t>
            </a:r>
            <a:endParaRPr lang="en-GB" dirty="0"/>
          </a:p>
        </p:txBody>
      </p:sp>
      <p:sp>
        <p:nvSpPr>
          <p:cNvPr id="11350" name="Text Placeholder 11349"/>
          <p:cNvSpPr>
            <a:spLocks noGrp="1"/>
          </p:cNvSpPr>
          <p:nvPr>
            <p:ph type="body" sz="quarter" idx="158"/>
          </p:nvPr>
        </p:nvSpPr>
        <p:spPr>
          <a:xfrm>
            <a:off x="15711890" y="29281148"/>
            <a:ext cx="13983450" cy="6465850"/>
          </a:xfrm>
        </p:spPr>
        <p:txBody>
          <a:bodyPr/>
          <a:lstStyle/>
          <a:p>
            <a:pPr marL="457200" indent="-457200" algn="just">
              <a:spcBef>
                <a:spcPts val="1272"/>
              </a:spcBef>
              <a:buFont typeface="Wingdings" pitchFamily="2" charset="2"/>
              <a:buChar char="q"/>
            </a:pPr>
            <a:r>
              <a:rPr lang="en-GB" sz="2800" dirty="0"/>
              <a:t>Objects with female odours attract more attention than odour-neutral objects.</a:t>
            </a:r>
          </a:p>
          <a:p>
            <a:pPr marL="457200" indent="-457200" algn="just">
              <a:spcBef>
                <a:spcPts val="1272"/>
              </a:spcBef>
              <a:buFont typeface="Wingdings" pitchFamily="2" charset="2"/>
              <a:buChar char="q"/>
            </a:pPr>
            <a:r>
              <a:rPr lang="en-GB" sz="2800" dirty="0"/>
              <a:t>Odour can be more potent than location novelty or object identity in the degree of attention allocation.</a:t>
            </a:r>
          </a:p>
          <a:p>
            <a:pPr marL="457200" indent="-457200" algn="just">
              <a:spcBef>
                <a:spcPts val="1272"/>
              </a:spcBef>
              <a:buFont typeface="Wingdings" pitchFamily="2" charset="2"/>
              <a:buChar char="q"/>
            </a:pPr>
            <a:r>
              <a:rPr lang="en-GB" sz="2800" dirty="0"/>
              <a:t>The attentional effect of odour is even greater in combination with location or object novelty.</a:t>
            </a:r>
          </a:p>
          <a:p>
            <a:pPr marL="457200" indent="-457200" algn="just">
              <a:spcBef>
                <a:spcPts val="1272"/>
              </a:spcBef>
              <a:buFont typeface="Wingdings" pitchFamily="2" charset="2"/>
              <a:buChar char="q"/>
            </a:pPr>
            <a:r>
              <a:rPr lang="en-GB" sz="2800" dirty="0"/>
              <a:t>Female odour attracted more attention than a mildly attractive non-social odour.</a:t>
            </a:r>
          </a:p>
          <a:p>
            <a:pPr marL="457200" indent="-457200" algn="just">
              <a:spcBef>
                <a:spcPts val="1272"/>
              </a:spcBef>
              <a:buFont typeface="Wingdings" pitchFamily="2" charset="2"/>
              <a:buChar char="q"/>
            </a:pPr>
            <a:r>
              <a:rPr lang="en-GB" sz="2800" dirty="0"/>
              <a:t>These results suggest that mice </a:t>
            </a:r>
            <a:r>
              <a:rPr lang="en-GB" sz="2800" dirty="0" smtClean="0"/>
              <a:t>integrate aspects </a:t>
            </a:r>
            <a:r>
              <a:rPr lang="en-GB" sz="2800" dirty="0"/>
              <a:t>of odour, object novelty and special novelty for motivational </a:t>
            </a:r>
            <a:r>
              <a:rPr lang="en-GB" sz="2800" dirty="0" smtClean="0"/>
              <a:t>salience </a:t>
            </a:r>
            <a:r>
              <a:rPr lang="en-GB" sz="2800" dirty="0"/>
              <a:t>and that, in some instances, female odour elicits more attention compared to other olfactory stimuli and visual object novelty.</a:t>
            </a:r>
          </a:p>
          <a:p>
            <a:pPr marL="457200" indent="-457200" algn="just">
              <a:spcBef>
                <a:spcPts val="1272"/>
              </a:spcBef>
              <a:buFont typeface="Wingdings" pitchFamily="2" charset="2"/>
              <a:buChar char="q"/>
            </a:pPr>
            <a:r>
              <a:rPr lang="en-GB" sz="2800" dirty="0"/>
              <a:t>The present study contributes to the understanding of the effects of female odour on male </a:t>
            </a:r>
            <a:r>
              <a:rPr lang="en-GB" sz="2800" dirty="0" smtClean="0"/>
              <a:t>mice attention </a:t>
            </a:r>
            <a:r>
              <a:rPr lang="en-GB" sz="2800" dirty="0"/>
              <a:t>and </a:t>
            </a:r>
            <a:r>
              <a:rPr lang="en-GB" sz="2800" dirty="0" smtClean="0"/>
              <a:t>provides </a:t>
            </a:r>
            <a:r>
              <a:rPr lang="en-GB" sz="2800" dirty="0"/>
              <a:t>a reliable protocol </a:t>
            </a:r>
            <a:r>
              <a:rPr lang="en-GB" sz="2800" dirty="0" smtClean="0"/>
              <a:t>for quantifying </a:t>
            </a:r>
            <a:r>
              <a:rPr lang="en-GB" sz="2800" dirty="0"/>
              <a:t>attention in NOR-like paradigms</a:t>
            </a:r>
            <a:r>
              <a:rPr lang="en-GB" sz="2800" dirty="0" smtClean="0"/>
              <a:t>.</a:t>
            </a:r>
            <a:endParaRPr lang="en-GB" sz="2800" dirty="0"/>
          </a:p>
        </p:txBody>
      </p:sp>
      <p:sp>
        <p:nvSpPr>
          <p:cNvPr id="11351" name="Text Placeholder 11350"/>
          <p:cNvSpPr>
            <a:spLocks noGrp="1"/>
          </p:cNvSpPr>
          <p:nvPr>
            <p:ph type="body" sz="quarter" idx="159"/>
          </p:nvPr>
        </p:nvSpPr>
        <p:spPr>
          <a:xfrm>
            <a:off x="15602519" y="28480937"/>
            <a:ext cx="14049433" cy="800211"/>
          </a:xfrm>
        </p:spPr>
        <p:txBody>
          <a:bodyPr/>
          <a:lstStyle/>
          <a:p>
            <a:r>
              <a:rPr lang="en-GB" sz="4000" dirty="0"/>
              <a:t>Conclusions</a:t>
            </a:r>
            <a:endParaRPr lang="en-GB" dirty="0"/>
          </a:p>
        </p:txBody>
      </p:sp>
      <p:grpSp>
        <p:nvGrpSpPr>
          <p:cNvPr id="15" name="Group 14"/>
          <p:cNvGrpSpPr/>
          <p:nvPr/>
        </p:nvGrpSpPr>
        <p:grpSpPr>
          <a:xfrm>
            <a:off x="17638083" y="13616692"/>
            <a:ext cx="12258284" cy="3992479"/>
            <a:chOff x="17638083" y="12415875"/>
            <a:chExt cx="12258284" cy="3992479"/>
          </a:xfrm>
        </p:grpSpPr>
        <p:pic>
          <p:nvPicPr>
            <p:cNvPr id="93" name="Picture 92">
              <a:extLst>
                <a:ext uri="{FF2B5EF4-FFF2-40B4-BE49-F238E27FC236}">
                  <a16:creationId xmlns:a16="http://schemas.microsoft.com/office/drawing/2014/main" id="{B5EC8AEF-27AB-4148-AEA7-34AA675B9ABB}"/>
                </a:ext>
              </a:extLst>
            </p:cNvPr>
            <p:cNvPicPr/>
            <p:nvPr/>
          </p:nvPicPr>
          <p:blipFill>
            <a:blip r:embed="rId4"/>
            <a:stretch>
              <a:fillRect/>
            </a:stretch>
          </p:blipFill>
          <p:spPr>
            <a:xfrm>
              <a:off x="23671361" y="12415875"/>
              <a:ext cx="6225006" cy="3992479"/>
            </a:xfrm>
            <a:prstGeom prst="rect">
              <a:avLst/>
            </a:prstGeom>
          </p:spPr>
        </p:pic>
        <p:pic>
          <p:nvPicPr>
            <p:cNvPr id="66" name="Picture 65">
              <a:extLst>
                <a:ext uri="{FF2B5EF4-FFF2-40B4-BE49-F238E27FC236}">
                  <a16:creationId xmlns:a16="http://schemas.microsoft.com/office/drawing/2014/main" id="{1F24424E-7BF9-994F-BAD8-8191115C45F5}"/>
                </a:ext>
              </a:extLst>
            </p:cNvPr>
            <p:cNvPicPr>
              <a:picLocks noChangeAspect="1"/>
            </p:cNvPicPr>
            <p:nvPr/>
          </p:nvPicPr>
          <p:blipFill>
            <a:blip r:embed="rId5"/>
            <a:stretch>
              <a:fillRect/>
            </a:stretch>
          </p:blipFill>
          <p:spPr>
            <a:xfrm>
              <a:off x="17638083" y="12476466"/>
              <a:ext cx="6309249" cy="3817703"/>
            </a:xfrm>
            <a:prstGeom prst="rect">
              <a:avLst/>
            </a:prstGeom>
          </p:spPr>
        </p:pic>
      </p:grpSp>
      <p:grpSp>
        <p:nvGrpSpPr>
          <p:cNvPr id="6" name="Group 5"/>
          <p:cNvGrpSpPr/>
          <p:nvPr/>
        </p:nvGrpSpPr>
        <p:grpSpPr>
          <a:xfrm>
            <a:off x="17547462" y="24569799"/>
            <a:ext cx="11208373" cy="3803293"/>
            <a:chOff x="17547462" y="24329169"/>
            <a:chExt cx="11208373" cy="3803293"/>
          </a:xfrm>
        </p:grpSpPr>
        <p:pic>
          <p:nvPicPr>
            <p:cNvPr id="12" name="Picture 11">
              <a:extLst>
                <a:ext uri="{FF2B5EF4-FFF2-40B4-BE49-F238E27FC236}">
                  <a16:creationId xmlns:a16="http://schemas.microsoft.com/office/drawing/2014/main" id="{D6DCE8A5-652C-1D42-BFC1-F5ECE3310AC3}"/>
                </a:ext>
              </a:extLst>
            </p:cNvPr>
            <p:cNvPicPr>
              <a:picLocks noChangeAspect="1"/>
            </p:cNvPicPr>
            <p:nvPr/>
          </p:nvPicPr>
          <p:blipFill>
            <a:blip r:embed="rId6"/>
            <a:stretch>
              <a:fillRect/>
            </a:stretch>
          </p:blipFill>
          <p:spPr>
            <a:xfrm>
              <a:off x="17547462" y="24417575"/>
              <a:ext cx="6263083" cy="3714887"/>
            </a:xfrm>
            <a:prstGeom prst="rect">
              <a:avLst/>
            </a:prstGeom>
          </p:spPr>
        </p:pic>
        <p:pic>
          <p:nvPicPr>
            <p:cNvPr id="84" name="Picture 83">
              <a:extLst>
                <a:ext uri="{FF2B5EF4-FFF2-40B4-BE49-F238E27FC236}">
                  <a16:creationId xmlns:a16="http://schemas.microsoft.com/office/drawing/2014/main" id="{C6AD4E60-4FA3-EF45-B567-CB40C9D44E72}"/>
                </a:ext>
              </a:extLst>
            </p:cNvPr>
            <p:cNvPicPr/>
            <p:nvPr/>
          </p:nvPicPr>
          <p:blipFill>
            <a:blip r:embed="rId7">
              <a:extLst>
                <a:ext uri="{28A0092B-C50C-407E-A947-70E740481C1C}">
                  <a14:useLocalDpi xmlns:a14="http://schemas.microsoft.com/office/drawing/2010/main" val="0"/>
                </a:ext>
              </a:extLst>
            </a:blip>
            <a:stretch>
              <a:fillRect/>
            </a:stretch>
          </p:blipFill>
          <p:spPr>
            <a:xfrm>
              <a:off x="23639971" y="24329169"/>
              <a:ext cx="5115864" cy="3803293"/>
            </a:xfrm>
            <a:prstGeom prst="rect">
              <a:avLst/>
            </a:prstGeom>
          </p:spPr>
        </p:pic>
      </p:grpSp>
      <p:grpSp>
        <p:nvGrpSpPr>
          <p:cNvPr id="16" name="Group 15"/>
          <p:cNvGrpSpPr/>
          <p:nvPr/>
        </p:nvGrpSpPr>
        <p:grpSpPr>
          <a:xfrm>
            <a:off x="17558942" y="8638045"/>
            <a:ext cx="11879607" cy="3867548"/>
            <a:chOff x="17558942" y="8638045"/>
            <a:chExt cx="11879607" cy="3867548"/>
          </a:xfrm>
        </p:grpSpPr>
        <p:pic>
          <p:nvPicPr>
            <p:cNvPr id="10" name="Picture 9">
              <a:extLst>
                <a:ext uri="{FF2B5EF4-FFF2-40B4-BE49-F238E27FC236}">
                  <a16:creationId xmlns:a16="http://schemas.microsoft.com/office/drawing/2014/main" id="{207221C3-1065-AD46-9DB3-FFB0CD9D2A8E}"/>
                </a:ext>
              </a:extLst>
            </p:cNvPr>
            <p:cNvPicPr>
              <a:picLocks noChangeAspect="1"/>
            </p:cNvPicPr>
            <p:nvPr/>
          </p:nvPicPr>
          <p:blipFill>
            <a:blip r:embed="rId8"/>
            <a:stretch>
              <a:fillRect/>
            </a:stretch>
          </p:blipFill>
          <p:spPr>
            <a:xfrm>
              <a:off x="23578549" y="8638045"/>
              <a:ext cx="5860000" cy="3867548"/>
            </a:xfrm>
            <a:prstGeom prst="rect">
              <a:avLst/>
            </a:prstGeom>
          </p:spPr>
        </p:pic>
        <p:pic>
          <p:nvPicPr>
            <p:cNvPr id="11" name="Picture 10">
              <a:extLst>
                <a:ext uri="{FF2B5EF4-FFF2-40B4-BE49-F238E27FC236}">
                  <a16:creationId xmlns:a16="http://schemas.microsoft.com/office/drawing/2014/main" id="{74D417E2-E523-8F48-B4D5-4D8CE5ABC708}"/>
                </a:ext>
              </a:extLst>
            </p:cNvPr>
            <p:cNvPicPr>
              <a:picLocks noChangeAspect="1"/>
            </p:cNvPicPr>
            <p:nvPr/>
          </p:nvPicPr>
          <p:blipFill>
            <a:blip r:embed="rId9"/>
            <a:stretch>
              <a:fillRect/>
            </a:stretch>
          </p:blipFill>
          <p:spPr>
            <a:xfrm>
              <a:off x="17558942" y="8825236"/>
              <a:ext cx="5860000" cy="3592422"/>
            </a:xfrm>
            <a:prstGeom prst="rect">
              <a:avLst/>
            </a:prstGeom>
          </p:spPr>
        </p:pic>
      </p:grpSp>
      <p:grpSp>
        <p:nvGrpSpPr>
          <p:cNvPr id="7" name="Group 6"/>
          <p:cNvGrpSpPr/>
          <p:nvPr/>
        </p:nvGrpSpPr>
        <p:grpSpPr>
          <a:xfrm>
            <a:off x="17547462" y="19057152"/>
            <a:ext cx="12348905" cy="3992477"/>
            <a:chOff x="17547462" y="16294169"/>
            <a:chExt cx="12348905" cy="3992477"/>
          </a:xfrm>
        </p:grpSpPr>
        <p:pic>
          <p:nvPicPr>
            <p:cNvPr id="68" name="Picture 67">
              <a:extLst>
                <a:ext uri="{FF2B5EF4-FFF2-40B4-BE49-F238E27FC236}">
                  <a16:creationId xmlns:a16="http://schemas.microsoft.com/office/drawing/2014/main" id="{387AF4B6-10F0-334B-9B36-DEBD84D67FBA}"/>
                </a:ext>
              </a:extLst>
            </p:cNvPr>
            <p:cNvPicPr>
              <a:picLocks noChangeAspect="1"/>
            </p:cNvPicPr>
            <p:nvPr/>
          </p:nvPicPr>
          <p:blipFill>
            <a:blip r:embed="rId10"/>
            <a:stretch>
              <a:fillRect/>
            </a:stretch>
          </p:blipFill>
          <p:spPr>
            <a:xfrm>
              <a:off x="17547462" y="16753800"/>
              <a:ext cx="6140873" cy="3498414"/>
            </a:xfrm>
            <a:prstGeom prst="rect">
              <a:avLst/>
            </a:prstGeom>
          </p:spPr>
        </p:pic>
        <p:pic>
          <p:nvPicPr>
            <p:cNvPr id="94" name="Picture 93">
              <a:extLst>
                <a:ext uri="{FF2B5EF4-FFF2-40B4-BE49-F238E27FC236}">
                  <a16:creationId xmlns:a16="http://schemas.microsoft.com/office/drawing/2014/main" id="{47078559-AC7F-594F-8364-915D17ED52FF}"/>
                </a:ext>
              </a:extLst>
            </p:cNvPr>
            <p:cNvPicPr/>
            <p:nvPr/>
          </p:nvPicPr>
          <p:blipFill>
            <a:blip r:embed="rId11"/>
            <a:stretch>
              <a:fillRect/>
            </a:stretch>
          </p:blipFill>
          <p:spPr>
            <a:xfrm>
              <a:off x="23639970" y="16294169"/>
              <a:ext cx="6256397" cy="3992477"/>
            </a:xfrm>
            <a:prstGeom prst="rect">
              <a:avLst/>
            </a:prstGeom>
          </p:spPr>
        </p:pic>
      </p:grpSp>
      <p:sp>
        <p:nvSpPr>
          <p:cNvPr id="20" name="Text Placeholder 19">
            <a:extLst>
              <a:ext uri="{FF2B5EF4-FFF2-40B4-BE49-F238E27FC236}">
                <a16:creationId xmlns:a16="http://schemas.microsoft.com/office/drawing/2014/main" id="{07D5E738-C023-5140-A8E6-09DB8DB5EE97}"/>
              </a:ext>
            </a:extLst>
          </p:cNvPr>
          <p:cNvSpPr>
            <a:spLocks noGrp="1"/>
          </p:cNvSpPr>
          <p:nvPr>
            <p:ph type="body" sz="quarter" idx="149"/>
          </p:nvPr>
        </p:nvSpPr>
        <p:spPr/>
        <p:txBody>
          <a:bodyPr/>
          <a:lstStyle/>
          <a:p>
            <a:endParaRPr lang="en-US"/>
          </a:p>
        </p:txBody>
      </p:sp>
      <p:sp>
        <p:nvSpPr>
          <p:cNvPr id="11314" name="Text Placeholder 11313"/>
          <p:cNvSpPr>
            <a:spLocks noGrp="1"/>
          </p:cNvSpPr>
          <p:nvPr>
            <p:ph type="body" sz="quarter" idx="124"/>
          </p:nvPr>
        </p:nvSpPr>
        <p:spPr>
          <a:xfrm>
            <a:off x="3307122" y="31725959"/>
            <a:ext cx="10533384" cy="846363"/>
          </a:xfrm>
        </p:spPr>
        <p:txBody>
          <a:bodyPr/>
          <a:lstStyle/>
          <a:p>
            <a:pPr algn="ctr"/>
            <a:r>
              <a:rPr lang="en-GB" b="1" dirty="0" smtClean="0"/>
              <a:t>Figure 1: The design of Experiments 1-7. </a:t>
            </a:r>
            <a:endParaRPr lang="en-GB" dirty="0"/>
          </a:p>
        </p:txBody>
      </p:sp>
      <p:grpSp>
        <p:nvGrpSpPr>
          <p:cNvPr id="23" name="Group 22"/>
          <p:cNvGrpSpPr/>
          <p:nvPr/>
        </p:nvGrpSpPr>
        <p:grpSpPr>
          <a:xfrm>
            <a:off x="4917351" y="19031241"/>
            <a:ext cx="7649810" cy="1208431"/>
            <a:chOff x="3545750" y="19961677"/>
            <a:chExt cx="7649810" cy="1208431"/>
          </a:xfrm>
        </p:grpSpPr>
        <p:grpSp>
          <p:nvGrpSpPr>
            <p:cNvPr id="21" name="Group 20"/>
            <p:cNvGrpSpPr/>
            <p:nvPr/>
          </p:nvGrpSpPr>
          <p:grpSpPr>
            <a:xfrm>
              <a:off x="3545750" y="19961677"/>
              <a:ext cx="7649810" cy="1208431"/>
              <a:chOff x="6633375" y="22308927"/>
              <a:chExt cx="7649810" cy="1208431"/>
            </a:xfrm>
          </p:grpSpPr>
          <p:pic>
            <p:nvPicPr>
              <p:cNvPr id="65" name="Picture 6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5400000">
                <a:off x="8442704" y="22444116"/>
                <a:ext cx="1175488" cy="938052"/>
              </a:xfrm>
              <a:prstGeom prst="rect">
                <a:avLst/>
              </a:prstGeom>
            </p:spPr>
          </p:pic>
          <p:pic>
            <p:nvPicPr>
              <p:cNvPr id="70" name="Picture 6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5400000">
                <a:off x="9390515" y="22434361"/>
                <a:ext cx="1175482" cy="957562"/>
              </a:xfrm>
              <a:prstGeom prst="rect">
                <a:avLst/>
              </a:prstGeom>
            </p:spPr>
          </p:pic>
          <p:grpSp>
            <p:nvGrpSpPr>
              <p:cNvPr id="71" name="Group 70"/>
              <p:cNvGrpSpPr/>
              <p:nvPr/>
            </p:nvGrpSpPr>
            <p:grpSpPr>
              <a:xfrm>
                <a:off x="6633375" y="22308927"/>
                <a:ext cx="1928047" cy="1208431"/>
                <a:chOff x="-34825" y="87646"/>
                <a:chExt cx="2770254" cy="1882955"/>
              </a:xfrm>
            </p:grpSpPr>
            <p:pic>
              <p:nvPicPr>
                <p:cNvPr id="72" name="Picture 7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5400000">
                  <a:off x="-270527" y="323383"/>
                  <a:ext cx="1882920" cy="1411515"/>
                </a:xfrm>
                <a:prstGeom prst="rect">
                  <a:avLst/>
                </a:prstGeom>
              </p:spPr>
            </p:pic>
            <p:pic>
              <p:nvPicPr>
                <p:cNvPr id="73" name="Picture 7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5400000">
                  <a:off x="1114527" y="349648"/>
                  <a:ext cx="1882904" cy="1358900"/>
                </a:xfrm>
                <a:prstGeom prst="rect">
                  <a:avLst/>
                </a:prstGeom>
              </p:spPr>
            </p:pic>
          </p:grpSp>
          <p:pic>
            <p:nvPicPr>
              <p:cNvPr id="75" name="Picture 7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rot="5400000">
                <a:off x="10393202" y="22389773"/>
                <a:ext cx="1179381" cy="1046738"/>
              </a:xfrm>
              <a:prstGeom prst="rect">
                <a:avLst/>
              </a:prstGeom>
            </p:spPr>
          </p:pic>
          <p:pic>
            <p:nvPicPr>
              <p:cNvPr id="77" name="Picture 7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1438352" y="22320092"/>
                <a:ext cx="1506161" cy="1186100"/>
              </a:xfrm>
              <a:prstGeom prst="rect">
                <a:avLst/>
              </a:prstGeom>
            </p:spPr>
          </p:pic>
          <p:pic>
            <p:nvPicPr>
              <p:cNvPr id="78" name="Picture 77"/>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2887959" y="22309920"/>
                <a:ext cx="1395226" cy="1206444"/>
              </a:xfrm>
              <a:prstGeom prst="rect">
                <a:avLst/>
              </a:prstGeom>
            </p:spPr>
          </p:pic>
        </p:grpSp>
        <p:sp>
          <p:nvSpPr>
            <p:cNvPr id="22" name="Rectangle 21"/>
            <p:cNvSpPr/>
            <p:nvPr/>
          </p:nvSpPr>
          <p:spPr>
            <a:xfrm>
              <a:off x="3545751" y="19961677"/>
              <a:ext cx="7649809" cy="119195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TextBox 23"/>
          <p:cNvSpPr txBox="1"/>
          <p:nvPr/>
        </p:nvSpPr>
        <p:spPr>
          <a:xfrm>
            <a:off x="3136230" y="19163608"/>
            <a:ext cx="1749277" cy="830997"/>
          </a:xfrm>
          <a:prstGeom prst="rect">
            <a:avLst/>
          </a:prstGeom>
          <a:noFill/>
        </p:spPr>
        <p:txBody>
          <a:bodyPr wrap="square" rtlCol="0">
            <a:spAutoFit/>
          </a:bodyPr>
          <a:lstStyle/>
          <a:p>
            <a:pPr algn="ctr"/>
            <a:r>
              <a:rPr lang="en-GB" sz="2400" dirty="0" smtClean="0"/>
              <a:t>Sample of objects</a:t>
            </a:r>
            <a:endParaRPr lang="en-GB" sz="2400" dirty="0"/>
          </a:p>
        </p:txBody>
      </p:sp>
      <p:sp>
        <p:nvSpPr>
          <p:cNvPr id="2" name="TextBox 1"/>
          <p:cNvSpPr txBox="1"/>
          <p:nvPr/>
        </p:nvSpPr>
        <p:spPr>
          <a:xfrm>
            <a:off x="1010054" y="21556278"/>
            <a:ext cx="3356927" cy="1015663"/>
          </a:xfrm>
          <a:prstGeom prst="rect">
            <a:avLst/>
          </a:prstGeom>
          <a:noFill/>
        </p:spPr>
        <p:txBody>
          <a:bodyPr wrap="square" rtlCol="0">
            <a:spAutoFit/>
          </a:bodyPr>
          <a:lstStyle/>
          <a:p>
            <a:pPr algn="ctr"/>
            <a:r>
              <a:rPr lang="en-GB" sz="2000" b="1" dirty="0" err="1" smtClean="0"/>
              <a:t>Expts</a:t>
            </a:r>
            <a:r>
              <a:rPr lang="en-GB" sz="2000" b="1" dirty="0" smtClean="0"/>
              <a:t>. 1 and 2.</a:t>
            </a:r>
            <a:r>
              <a:rPr lang="en-GB" sz="2000" dirty="0" smtClean="0"/>
              <a:t> </a:t>
            </a:r>
          </a:p>
          <a:p>
            <a:pPr algn="ctr"/>
            <a:r>
              <a:rPr lang="en-GB" sz="2000" dirty="0" smtClean="0"/>
              <a:t>Does odour facilitate exploration?</a:t>
            </a:r>
            <a:endParaRPr lang="en-GB" sz="2000" dirty="0"/>
          </a:p>
        </p:txBody>
      </p:sp>
      <p:sp>
        <p:nvSpPr>
          <p:cNvPr id="64" name="TextBox 63"/>
          <p:cNvSpPr txBox="1"/>
          <p:nvPr/>
        </p:nvSpPr>
        <p:spPr>
          <a:xfrm>
            <a:off x="1010054" y="24469486"/>
            <a:ext cx="3356926" cy="1323439"/>
          </a:xfrm>
          <a:prstGeom prst="rect">
            <a:avLst/>
          </a:prstGeom>
          <a:noFill/>
        </p:spPr>
        <p:txBody>
          <a:bodyPr wrap="square" rtlCol="0">
            <a:spAutoFit/>
          </a:bodyPr>
          <a:lstStyle/>
          <a:p>
            <a:pPr algn="ctr"/>
            <a:r>
              <a:rPr lang="en-GB" sz="2000" b="1" dirty="0" err="1" smtClean="0"/>
              <a:t>Expts</a:t>
            </a:r>
            <a:r>
              <a:rPr lang="en-GB" sz="2000" b="1" dirty="0" smtClean="0"/>
              <a:t>. 3 and 4.</a:t>
            </a:r>
            <a:r>
              <a:rPr lang="en-GB" sz="2000" dirty="0" smtClean="0"/>
              <a:t> </a:t>
            </a:r>
          </a:p>
          <a:p>
            <a:pPr algn="ctr"/>
            <a:r>
              <a:rPr lang="en-GB" sz="2000" dirty="0" smtClean="0"/>
              <a:t>Does odour in a novel or familiar position facilitate exploration?</a:t>
            </a:r>
            <a:endParaRPr lang="en-GB" sz="2000" dirty="0"/>
          </a:p>
        </p:txBody>
      </p:sp>
      <p:cxnSp>
        <p:nvCxnSpPr>
          <p:cNvPr id="4" name="Straight Connector 3"/>
          <p:cNvCxnSpPr/>
          <p:nvPr/>
        </p:nvCxnSpPr>
        <p:spPr>
          <a:xfrm>
            <a:off x="4475743" y="23620917"/>
            <a:ext cx="844616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4450721" y="26707589"/>
            <a:ext cx="8446169" cy="0"/>
          </a:xfrm>
          <a:prstGeom prst="line">
            <a:avLst/>
          </a:prstGeom>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997542" y="26791874"/>
            <a:ext cx="3381950" cy="1938992"/>
          </a:xfrm>
          <a:prstGeom prst="rect">
            <a:avLst/>
          </a:prstGeom>
          <a:noFill/>
        </p:spPr>
        <p:txBody>
          <a:bodyPr wrap="square" rtlCol="0">
            <a:spAutoFit/>
          </a:bodyPr>
          <a:lstStyle/>
          <a:p>
            <a:pPr algn="ctr"/>
            <a:r>
              <a:rPr lang="en-GB" sz="2000" b="1" dirty="0" err="1" smtClean="0"/>
              <a:t>Expts</a:t>
            </a:r>
            <a:r>
              <a:rPr lang="en-GB" sz="2000" b="1" dirty="0" smtClean="0"/>
              <a:t>. 5 and 6.</a:t>
            </a:r>
            <a:r>
              <a:rPr lang="en-GB" sz="2000" dirty="0" smtClean="0"/>
              <a:t> </a:t>
            </a:r>
          </a:p>
          <a:p>
            <a:pPr algn="ctr"/>
            <a:r>
              <a:rPr lang="en-GB" sz="2000" dirty="0" smtClean="0"/>
              <a:t>Can the addition of odour to a familiar object outcompete a new object (in a novel or familiar position) for exploration?</a:t>
            </a:r>
            <a:endParaRPr lang="en-GB" sz="2000" dirty="0"/>
          </a:p>
        </p:txBody>
      </p:sp>
      <p:cxnSp>
        <p:nvCxnSpPr>
          <p:cNvPr id="76" name="Straight Connector 75"/>
          <p:cNvCxnSpPr/>
          <p:nvPr/>
        </p:nvCxnSpPr>
        <p:spPr>
          <a:xfrm>
            <a:off x="4450721" y="29737279"/>
            <a:ext cx="8446169" cy="0"/>
          </a:xfrm>
          <a:prstGeom prst="line">
            <a:avLst/>
          </a:prstGeom>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1011473" y="29845125"/>
            <a:ext cx="3354088" cy="1323439"/>
          </a:xfrm>
          <a:prstGeom prst="rect">
            <a:avLst/>
          </a:prstGeom>
          <a:noFill/>
        </p:spPr>
        <p:txBody>
          <a:bodyPr wrap="square" rtlCol="0">
            <a:spAutoFit/>
          </a:bodyPr>
          <a:lstStyle/>
          <a:p>
            <a:pPr algn="ctr"/>
            <a:r>
              <a:rPr lang="en-GB" sz="2000" b="1" dirty="0" smtClean="0"/>
              <a:t>Expt. 7.</a:t>
            </a:r>
            <a:r>
              <a:rPr lang="en-GB" sz="2000" dirty="0" smtClean="0"/>
              <a:t> </a:t>
            </a:r>
          </a:p>
          <a:p>
            <a:pPr algn="ctr"/>
            <a:r>
              <a:rPr lang="en-GB" sz="2000" dirty="0" smtClean="0"/>
              <a:t>Does novel odour in a novel position outcompete female odour for exploration?</a:t>
            </a:r>
            <a:endParaRPr lang="en-GB" sz="2000" dirty="0"/>
          </a:p>
        </p:txBody>
      </p:sp>
      <p:sp>
        <p:nvSpPr>
          <p:cNvPr id="5" name="TextBox 4"/>
          <p:cNvSpPr txBox="1"/>
          <p:nvPr/>
        </p:nvSpPr>
        <p:spPr>
          <a:xfrm>
            <a:off x="17563527" y="8208038"/>
            <a:ext cx="10233892" cy="523220"/>
          </a:xfrm>
          <a:prstGeom prst="rect">
            <a:avLst/>
          </a:prstGeom>
          <a:noFill/>
        </p:spPr>
        <p:txBody>
          <a:bodyPr wrap="none" rtlCol="0">
            <a:spAutoFit/>
          </a:bodyPr>
          <a:lstStyle/>
          <a:p>
            <a:r>
              <a:rPr lang="en-GB" sz="2800" b="1" dirty="0" smtClean="0"/>
              <a:t>Addition of female odour to objects attracts more attention</a:t>
            </a:r>
            <a:endParaRPr lang="en-GB" sz="2800" b="1" dirty="0"/>
          </a:p>
        </p:txBody>
      </p:sp>
      <p:sp>
        <p:nvSpPr>
          <p:cNvPr id="80" name="TextBox 79"/>
          <p:cNvSpPr txBox="1"/>
          <p:nvPr/>
        </p:nvSpPr>
        <p:spPr>
          <a:xfrm>
            <a:off x="15548042" y="9905705"/>
            <a:ext cx="2077898" cy="1200329"/>
          </a:xfrm>
          <a:prstGeom prst="rect">
            <a:avLst/>
          </a:prstGeom>
          <a:noFill/>
        </p:spPr>
        <p:txBody>
          <a:bodyPr wrap="square" rtlCol="0">
            <a:spAutoFit/>
          </a:bodyPr>
          <a:lstStyle/>
          <a:p>
            <a:pPr algn="ctr"/>
            <a:r>
              <a:rPr lang="en-GB" sz="1800" b="1" dirty="0" err="1" smtClean="0"/>
              <a:t>Expts</a:t>
            </a:r>
            <a:r>
              <a:rPr lang="en-GB" sz="1800" b="1" dirty="0" smtClean="0"/>
              <a:t>. 1 and 2.</a:t>
            </a:r>
            <a:r>
              <a:rPr lang="en-GB" sz="1800" dirty="0" smtClean="0"/>
              <a:t> Does odour facilitate exploration?</a:t>
            </a:r>
            <a:endParaRPr lang="en-GB" sz="1800" dirty="0"/>
          </a:p>
        </p:txBody>
      </p:sp>
      <p:sp>
        <p:nvSpPr>
          <p:cNvPr id="81" name="TextBox 80"/>
          <p:cNvSpPr txBox="1"/>
          <p:nvPr/>
        </p:nvSpPr>
        <p:spPr>
          <a:xfrm>
            <a:off x="15854726" y="13101293"/>
            <a:ext cx="13651494" cy="523220"/>
          </a:xfrm>
          <a:prstGeom prst="rect">
            <a:avLst/>
          </a:prstGeom>
          <a:noFill/>
        </p:spPr>
        <p:txBody>
          <a:bodyPr wrap="none" rtlCol="0">
            <a:spAutoFit/>
          </a:bodyPr>
          <a:lstStyle/>
          <a:p>
            <a:r>
              <a:rPr lang="en-GB" sz="2800" b="1" dirty="0" smtClean="0"/>
              <a:t>Objects with female odour attract more attention regardless of spatial novelty</a:t>
            </a:r>
            <a:endParaRPr lang="en-GB" sz="2800" b="1" dirty="0"/>
          </a:p>
        </p:txBody>
      </p:sp>
      <p:sp>
        <p:nvSpPr>
          <p:cNvPr id="82" name="TextBox 81"/>
          <p:cNvSpPr txBox="1"/>
          <p:nvPr/>
        </p:nvSpPr>
        <p:spPr>
          <a:xfrm>
            <a:off x="16023167" y="18186192"/>
            <a:ext cx="13314612" cy="954107"/>
          </a:xfrm>
          <a:prstGeom prst="rect">
            <a:avLst/>
          </a:prstGeom>
          <a:noFill/>
        </p:spPr>
        <p:txBody>
          <a:bodyPr wrap="square" rtlCol="0">
            <a:spAutoFit/>
          </a:bodyPr>
          <a:lstStyle/>
          <a:p>
            <a:pPr algn="ctr"/>
            <a:r>
              <a:rPr lang="en-GB" sz="2800" b="1" dirty="0" smtClean="0"/>
              <a:t>Familiar object with female odour outcompetes a novel object for attention only when place in a novel location</a:t>
            </a:r>
            <a:endParaRPr lang="en-GB" sz="2800" b="1" dirty="0"/>
          </a:p>
        </p:txBody>
      </p:sp>
      <p:sp>
        <p:nvSpPr>
          <p:cNvPr id="83" name="TextBox 82"/>
          <p:cNvSpPr txBox="1"/>
          <p:nvPr/>
        </p:nvSpPr>
        <p:spPr>
          <a:xfrm>
            <a:off x="16194003" y="23721238"/>
            <a:ext cx="12972940" cy="954107"/>
          </a:xfrm>
          <a:prstGeom prst="rect">
            <a:avLst/>
          </a:prstGeom>
          <a:noFill/>
        </p:spPr>
        <p:txBody>
          <a:bodyPr wrap="square" rtlCol="0">
            <a:spAutoFit/>
          </a:bodyPr>
          <a:lstStyle/>
          <a:p>
            <a:pPr algn="ctr"/>
            <a:r>
              <a:rPr lang="en-GB" sz="2800" b="1" dirty="0" smtClean="0"/>
              <a:t>Objects with female odour </a:t>
            </a:r>
            <a:r>
              <a:rPr lang="en-GB" sz="2800" b="1" smtClean="0"/>
              <a:t>outcompete objects </a:t>
            </a:r>
            <a:r>
              <a:rPr lang="en-GB" sz="2800" b="1" dirty="0" smtClean="0"/>
              <a:t>with a novel odour in a novel location for attention</a:t>
            </a:r>
            <a:endParaRPr lang="en-GB" sz="2800" b="1" dirty="0"/>
          </a:p>
        </p:txBody>
      </p:sp>
      <p:sp>
        <p:nvSpPr>
          <p:cNvPr id="85" name="TextBox 84"/>
          <p:cNvSpPr txBox="1"/>
          <p:nvPr/>
        </p:nvSpPr>
        <p:spPr>
          <a:xfrm>
            <a:off x="15565816" y="14796433"/>
            <a:ext cx="2077898" cy="1477328"/>
          </a:xfrm>
          <a:prstGeom prst="rect">
            <a:avLst/>
          </a:prstGeom>
          <a:noFill/>
        </p:spPr>
        <p:txBody>
          <a:bodyPr wrap="square" rtlCol="0">
            <a:spAutoFit/>
          </a:bodyPr>
          <a:lstStyle/>
          <a:p>
            <a:pPr algn="ctr"/>
            <a:r>
              <a:rPr lang="en-GB" sz="1800" b="1" dirty="0" err="1" smtClean="0"/>
              <a:t>Expts</a:t>
            </a:r>
            <a:r>
              <a:rPr lang="en-GB" sz="1800" b="1" dirty="0" smtClean="0"/>
              <a:t>. 3 and 4.</a:t>
            </a:r>
            <a:r>
              <a:rPr lang="en-GB" sz="1800" dirty="0" smtClean="0"/>
              <a:t> Does odour in a novel or familiar position facilitate exploration?</a:t>
            </a:r>
            <a:endParaRPr lang="en-GB" sz="1800" dirty="0"/>
          </a:p>
        </p:txBody>
      </p:sp>
      <p:sp>
        <p:nvSpPr>
          <p:cNvPr id="86" name="TextBox 85"/>
          <p:cNvSpPr txBox="1"/>
          <p:nvPr/>
        </p:nvSpPr>
        <p:spPr>
          <a:xfrm>
            <a:off x="15544140" y="19809712"/>
            <a:ext cx="2077898" cy="2585323"/>
          </a:xfrm>
          <a:prstGeom prst="rect">
            <a:avLst/>
          </a:prstGeom>
          <a:noFill/>
        </p:spPr>
        <p:txBody>
          <a:bodyPr wrap="square" rtlCol="0">
            <a:spAutoFit/>
          </a:bodyPr>
          <a:lstStyle/>
          <a:p>
            <a:pPr algn="ctr"/>
            <a:r>
              <a:rPr lang="en-GB" sz="1800" b="1" dirty="0" err="1" smtClean="0"/>
              <a:t>Expts</a:t>
            </a:r>
            <a:r>
              <a:rPr lang="en-GB" sz="1800" b="1" dirty="0" smtClean="0"/>
              <a:t>. 5 and 6.</a:t>
            </a:r>
            <a:r>
              <a:rPr lang="en-GB" sz="1800" dirty="0" smtClean="0"/>
              <a:t> Can the addition of odour to a familiar object outcompete a new object (in a novel or familiar position) for exploration?</a:t>
            </a:r>
            <a:endParaRPr lang="en-GB" sz="1800" dirty="0"/>
          </a:p>
        </p:txBody>
      </p:sp>
      <p:sp>
        <p:nvSpPr>
          <p:cNvPr id="87" name="TextBox 86"/>
          <p:cNvSpPr txBox="1"/>
          <p:nvPr/>
        </p:nvSpPr>
        <p:spPr>
          <a:xfrm>
            <a:off x="15544140" y="25559082"/>
            <a:ext cx="2077898" cy="1754326"/>
          </a:xfrm>
          <a:prstGeom prst="rect">
            <a:avLst/>
          </a:prstGeom>
          <a:noFill/>
        </p:spPr>
        <p:txBody>
          <a:bodyPr wrap="square" rtlCol="0">
            <a:spAutoFit/>
          </a:bodyPr>
          <a:lstStyle/>
          <a:p>
            <a:pPr algn="ctr"/>
            <a:r>
              <a:rPr lang="en-GB" sz="1800" b="1" dirty="0" smtClean="0"/>
              <a:t>Expt. 7.</a:t>
            </a:r>
            <a:r>
              <a:rPr lang="en-GB" sz="1800" dirty="0" smtClean="0"/>
              <a:t> </a:t>
            </a:r>
          </a:p>
          <a:p>
            <a:pPr algn="ctr"/>
            <a:r>
              <a:rPr lang="en-GB" sz="1800" dirty="0" smtClean="0"/>
              <a:t>Does novel odour in a novel position outcompete female odour for exploration?</a:t>
            </a:r>
            <a:endParaRPr lang="en-GB" sz="1800" dirty="0"/>
          </a:p>
        </p:txBody>
      </p:sp>
    </p:spTree>
  </p:cSld>
  <p:clrMapOvr>
    <a:masterClrMapping/>
  </p:clrMapOvr>
</p:sld>
</file>

<file path=ppt/theme/theme1.xml><?xml version="1.0" encoding="utf-8"?>
<a:theme xmlns:a="http://schemas.openxmlformats.org/drawingml/2006/main" name="Portrait - 2 Columns">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ortrait - 2 Columns Plus 1 Wid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ortrait - 4 Box Poster">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PhotoGraphics Unit - Portrait Poster</Template>
  <TotalTime>1432</TotalTime>
  <Words>973</Words>
  <Application>Microsoft Office PowerPoint</Application>
  <PresentationFormat>Custom</PresentationFormat>
  <Paragraphs>56</Paragraphs>
  <Slides>1</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vt:i4>
      </vt:variant>
    </vt:vector>
  </HeadingPairs>
  <TitlesOfParts>
    <vt:vector size="8" baseType="lpstr">
      <vt:lpstr>Arial</vt:lpstr>
      <vt:lpstr>Calibri</vt:lpstr>
      <vt:lpstr>Trebuchet MS</vt:lpstr>
      <vt:lpstr>Wingdings</vt:lpstr>
      <vt:lpstr>Portrait - 2 Columns</vt:lpstr>
      <vt:lpstr>Portrait - 2 Columns Plus 1 Wide</vt:lpstr>
      <vt:lpstr>Portrait - 4 Box Poster</vt:lpstr>
      <vt:lpstr>Measuring attention to emotionally salient stimuli in mice using the NOR task </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Size Portrait FBMH Poster Template</dc:title>
  <dc:creator>FBMH - PhotoGraphics Unit</dc:creator>
  <cp:lastModifiedBy>John Gigg</cp:lastModifiedBy>
  <cp:revision>53</cp:revision>
  <dcterms:created xsi:type="dcterms:W3CDTF">2012-09-01T11:00:00Z</dcterms:created>
  <dcterms:modified xsi:type="dcterms:W3CDTF">2019-09-17T16:35:07Z</dcterms:modified>
</cp:coreProperties>
</file>